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3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364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333" r:id="rId41"/>
    <p:sldId id="293" r:id="rId42"/>
    <p:sldId id="294" r:id="rId43"/>
    <p:sldId id="352" r:id="rId44"/>
    <p:sldId id="353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5" r:id="rId54"/>
    <p:sldId id="303" r:id="rId55"/>
    <p:sldId id="304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65" r:id="rId83"/>
    <p:sldId id="334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>
        <p:scale>
          <a:sx n="106" d="100"/>
          <a:sy n="106" d="100"/>
        </p:scale>
        <p:origin x="38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Prandl" userId="6370bd82c19b005f" providerId="LiveId" clId="{FE930AE1-108C-4262-9915-BA4D286F88CA}"/>
    <pc:docChg chg="undo redo custSel addSld delSld modSld modMainMaster">
      <pc:chgData name="Stefan Prandl" userId="6370bd82c19b005f" providerId="LiveId" clId="{FE930AE1-108C-4262-9915-BA4D286F88CA}" dt="2017-08-22T18:04:51.070" v="26077"/>
      <pc:docMkLst>
        <pc:docMk/>
      </pc:docMkLst>
      <pc:sldChg chg="modSp">
        <pc:chgData name="Stefan Prandl" userId="6370bd82c19b005f" providerId="LiveId" clId="{FE930AE1-108C-4262-9915-BA4D286F88CA}" dt="2017-08-22T15:31:39.890" v="1580" actId="27636"/>
        <pc:sldMkLst>
          <pc:docMk/>
          <pc:sldMk cId="2600892795" sldId="258"/>
        </pc:sldMkLst>
        <pc:spChg chg="mod">
          <ac:chgData name="Stefan Prandl" userId="6370bd82c19b005f" providerId="LiveId" clId="{FE930AE1-108C-4262-9915-BA4D286F88CA}" dt="2017-08-22T15:31:39.890" v="1580" actId="27636"/>
          <ac:spMkLst>
            <pc:docMk/>
            <pc:sldMk cId="2600892795" sldId="258"/>
            <ac:spMk id="5" creationId="{38DC211C-6CF6-4958-A269-357618551376}"/>
          </ac:spMkLst>
        </pc:spChg>
      </pc:sldChg>
      <pc:sldChg chg="modSp">
        <pc:chgData name="Stefan Prandl" userId="6370bd82c19b005f" providerId="LiveId" clId="{FE930AE1-108C-4262-9915-BA4D286F88CA}" dt="2017-08-22T15:31:39.901" v="1581" actId="27636"/>
        <pc:sldMkLst>
          <pc:docMk/>
          <pc:sldMk cId="1456390033" sldId="259"/>
        </pc:sldMkLst>
        <pc:spChg chg="mod">
          <ac:chgData name="Stefan Prandl" userId="6370bd82c19b005f" providerId="LiveId" clId="{FE930AE1-108C-4262-9915-BA4D286F88CA}" dt="2017-08-22T15:31:39.901" v="1581" actId="27636"/>
          <ac:spMkLst>
            <pc:docMk/>
            <pc:sldMk cId="1456390033" sldId="259"/>
            <ac:spMk id="3" creationId="{72DB4398-4715-482B-8FFF-D619B7EC3E7C}"/>
          </ac:spMkLst>
        </pc:spChg>
      </pc:sldChg>
      <pc:sldChg chg="modSp add">
        <pc:chgData name="Stefan Prandl" userId="6370bd82c19b005f" providerId="LiveId" clId="{FE930AE1-108C-4262-9915-BA4D286F88CA}" dt="2017-08-22T15:40:17.012" v="3156" actId="20577"/>
        <pc:sldMkLst>
          <pc:docMk/>
          <pc:sldMk cId="2737655649" sldId="260"/>
        </pc:sldMkLst>
        <pc:spChg chg="mod">
          <ac:chgData name="Stefan Prandl" userId="6370bd82c19b005f" providerId="LiveId" clId="{FE930AE1-108C-4262-9915-BA4D286F88CA}" dt="2017-08-22T15:21:19.655" v="121" actId="20577"/>
          <ac:spMkLst>
            <pc:docMk/>
            <pc:sldMk cId="2737655649" sldId="260"/>
            <ac:spMk id="2" creationId="{0A1ACAA5-31F8-4D92-B0C9-674AF5A1AA93}"/>
          </ac:spMkLst>
        </pc:spChg>
        <pc:spChg chg="mod">
          <ac:chgData name="Stefan Prandl" userId="6370bd82c19b005f" providerId="LiveId" clId="{FE930AE1-108C-4262-9915-BA4D286F88CA}" dt="2017-08-22T15:40:17.012" v="3156" actId="20577"/>
          <ac:spMkLst>
            <pc:docMk/>
            <pc:sldMk cId="2737655649" sldId="260"/>
            <ac:spMk id="3" creationId="{D3266D88-ECA8-4EA6-B0A4-06763DA6EAEE}"/>
          </ac:spMkLst>
        </pc:spChg>
      </pc:sldChg>
      <pc:sldChg chg="addSp delSp modSp add">
        <pc:chgData name="Stefan Prandl" userId="6370bd82c19b005f" providerId="LiveId" clId="{FE930AE1-108C-4262-9915-BA4D286F88CA}" dt="2017-08-22T15:27:00.576" v="1052" actId="20577"/>
        <pc:sldMkLst>
          <pc:docMk/>
          <pc:sldMk cId="2770139988" sldId="261"/>
        </pc:sldMkLst>
        <pc:spChg chg="del">
          <ac:chgData name="Stefan Prandl" userId="6370bd82c19b005f" providerId="LiveId" clId="{FE930AE1-108C-4262-9915-BA4D286F88CA}" dt="2017-08-22T15:26:38.872" v="959"/>
          <ac:spMkLst>
            <pc:docMk/>
            <pc:sldMk cId="2770139988" sldId="261"/>
            <ac:spMk id="2" creationId="{B6B78BD4-1DC9-4E00-B256-79199E94AAA9}"/>
          </ac:spMkLst>
        </pc:spChg>
        <pc:spChg chg="del">
          <ac:chgData name="Stefan Prandl" userId="6370bd82c19b005f" providerId="LiveId" clId="{FE930AE1-108C-4262-9915-BA4D286F88CA}" dt="2017-08-22T15:26:38.872" v="959"/>
          <ac:spMkLst>
            <pc:docMk/>
            <pc:sldMk cId="2770139988" sldId="261"/>
            <ac:spMk id="3" creationId="{240726DC-17B3-48B1-949F-41864BFAFC34}"/>
          </ac:spMkLst>
        </pc:spChg>
        <pc:spChg chg="add mod">
          <ac:chgData name="Stefan Prandl" userId="6370bd82c19b005f" providerId="LiveId" clId="{FE930AE1-108C-4262-9915-BA4D286F88CA}" dt="2017-08-22T15:26:43.382" v="979" actId="20577"/>
          <ac:spMkLst>
            <pc:docMk/>
            <pc:sldMk cId="2770139988" sldId="261"/>
            <ac:spMk id="4" creationId="{ED69A37C-7EC6-4992-8A8F-CECE79070B53}"/>
          </ac:spMkLst>
        </pc:spChg>
        <pc:spChg chg="add mod">
          <ac:chgData name="Stefan Prandl" userId="6370bd82c19b005f" providerId="LiveId" clId="{FE930AE1-108C-4262-9915-BA4D286F88CA}" dt="2017-08-22T15:27:00.576" v="1052" actId="20577"/>
          <ac:spMkLst>
            <pc:docMk/>
            <pc:sldMk cId="2770139988" sldId="261"/>
            <ac:spMk id="5" creationId="{3BCA9DFB-4FD6-4113-A205-ECFBDB256D4B}"/>
          </ac:spMkLst>
        </pc:spChg>
      </pc:sldChg>
      <pc:sldChg chg="addSp delSp modSp add">
        <pc:chgData name="Stefan Prandl" userId="6370bd82c19b005f" providerId="LiveId" clId="{FE930AE1-108C-4262-9915-BA4D286F88CA}" dt="2017-08-22T15:32:13.537" v="1591" actId="26606"/>
        <pc:sldMkLst>
          <pc:docMk/>
          <pc:sldMk cId="2226915511" sldId="262"/>
        </pc:sldMkLst>
        <pc:spChg chg="del">
          <ac:chgData name="Stefan Prandl" userId="6370bd82c19b005f" providerId="LiveId" clId="{FE930AE1-108C-4262-9915-BA4D286F88CA}" dt="2017-08-22T15:27:05.091" v="1054"/>
          <ac:spMkLst>
            <pc:docMk/>
            <pc:sldMk cId="2226915511" sldId="262"/>
            <ac:spMk id="2" creationId="{362865F1-552A-4144-8757-E896EC86D480}"/>
          </ac:spMkLst>
        </pc:spChg>
        <pc:spChg chg="del">
          <ac:chgData name="Stefan Prandl" userId="6370bd82c19b005f" providerId="LiveId" clId="{FE930AE1-108C-4262-9915-BA4D286F88CA}" dt="2017-08-22T15:27:05.091" v="1054"/>
          <ac:spMkLst>
            <pc:docMk/>
            <pc:sldMk cId="2226915511" sldId="262"/>
            <ac:spMk id="3" creationId="{BB1BF129-AF88-4F3A-BC4F-8E491BBBE645}"/>
          </ac:spMkLst>
        </pc:spChg>
        <pc:spChg chg="add del mod">
          <ac:chgData name="Stefan Prandl" userId="6370bd82c19b005f" providerId="LiveId" clId="{FE930AE1-108C-4262-9915-BA4D286F88CA}" dt="2017-08-22T15:27:11.898" v="1055"/>
          <ac:spMkLst>
            <pc:docMk/>
            <pc:sldMk cId="2226915511" sldId="262"/>
            <ac:spMk id="4" creationId="{EE2F5B03-435B-46E8-82DE-3F86DEF76CB2}"/>
          </ac:spMkLst>
        </pc:spChg>
        <pc:spChg chg="add del mod">
          <ac:chgData name="Stefan Prandl" userId="6370bd82c19b005f" providerId="LiveId" clId="{FE930AE1-108C-4262-9915-BA4D286F88CA}" dt="2017-08-22T15:27:11.898" v="1055"/>
          <ac:spMkLst>
            <pc:docMk/>
            <pc:sldMk cId="2226915511" sldId="262"/>
            <ac:spMk id="5" creationId="{ED3CCB82-F4F8-48C4-A77D-AAD94B60DD42}"/>
          </ac:spMkLst>
        </pc:spChg>
        <pc:spChg chg="add mod">
          <ac:chgData name="Stefan Prandl" userId="6370bd82c19b005f" providerId="LiveId" clId="{FE930AE1-108C-4262-9915-BA4D286F88CA}" dt="2017-08-22T15:32:13.537" v="1591" actId="26606"/>
          <ac:spMkLst>
            <pc:docMk/>
            <pc:sldMk cId="2226915511" sldId="262"/>
            <ac:spMk id="6" creationId="{35D8A3E1-832A-4659-AFDA-C622B74FFE55}"/>
          </ac:spMkLst>
        </pc:spChg>
        <pc:spChg chg="add mod">
          <ac:chgData name="Stefan Prandl" userId="6370bd82c19b005f" providerId="LiveId" clId="{FE930AE1-108C-4262-9915-BA4D286F88CA}" dt="2017-08-22T15:32:13.537" v="1591" actId="26606"/>
          <ac:spMkLst>
            <pc:docMk/>
            <pc:sldMk cId="2226915511" sldId="262"/>
            <ac:spMk id="7" creationId="{8A605FA6-4C74-44FE-B1AB-8EB06AD9CA8B}"/>
          </ac:spMkLst>
        </pc:spChg>
        <pc:spChg chg="add del mod">
          <ac:chgData name="Stefan Prandl" userId="6370bd82c19b005f" providerId="LiveId" clId="{FE930AE1-108C-4262-9915-BA4D286F88CA}" dt="2017-08-22T15:31:09.382" v="1563"/>
          <ac:spMkLst>
            <pc:docMk/>
            <pc:sldMk cId="2226915511" sldId="262"/>
            <ac:spMk id="8" creationId="{579D4283-5894-40B2-86D1-68740AD6403C}"/>
          </ac:spMkLst>
        </pc:spChg>
        <pc:spChg chg="add del mod">
          <ac:chgData name="Stefan Prandl" userId="6370bd82c19b005f" providerId="LiveId" clId="{FE930AE1-108C-4262-9915-BA4D286F88CA}" dt="2017-08-22T15:31:56.482" v="1585"/>
          <ac:spMkLst>
            <pc:docMk/>
            <pc:sldMk cId="2226915511" sldId="262"/>
            <ac:spMk id="14" creationId="{9EF7C3AE-BCC9-4056-AA13-43CB19CF85BB}"/>
          </ac:spMkLst>
        </pc:spChg>
        <pc:spChg chg="add del">
          <ac:chgData name="Stefan Prandl" userId="6370bd82c19b005f" providerId="LiveId" clId="{FE930AE1-108C-4262-9915-BA4D286F88CA}" dt="2017-08-22T15:31:05.742" v="1558" actId="26606"/>
          <ac:spMkLst>
            <pc:docMk/>
            <pc:sldMk cId="2226915511" sldId="262"/>
            <ac:spMk id="15" creationId="{00000000-0000-0000-0000-000000000000}"/>
          </ac:spMkLst>
        </pc:spChg>
        <pc:spChg chg="add del">
          <ac:chgData name="Stefan Prandl" userId="6370bd82c19b005f" providerId="LiveId" clId="{FE930AE1-108C-4262-9915-BA4D286F88CA}" dt="2017-08-22T15:31:05.742" v="1558" actId="26606"/>
          <ac:spMkLst>
            <pc:docMk/>
            <pc:sldMk cId="2226915511" sldId="262"/>
            <ac:spMk id="28" creationId="{00000000-0000-0000-0000-000000000000}"/>
          </ac:spMkLst>
        </pc:spChg>
        <pc:spChg chg="add del">
          <ac:chgData name="Stefan Prandl" userId="6370bd82c19b005f" providerId="LiveId" clId="{FE930AE1-108C-4262-9915-BA4D286F88CA}" dt="2017-08-22T15:32:10.452" v="1588" actId="26606"/>
          <ac:spMkLst>
            <pc:docMk/>
            <pc:sldMk cId="2226915511" sldId="262"/>
            <ac:spMk id="32" creationId="{00000000-0000-0000-0000-000000000000}"/>
          </ac:spMkLst>
        </pc:spChg>
        <pc:spChg chg="add del">
          <ac:chgData name="Stefan Prandl" userId="6370bd82c19b005f" providerId="LiveId" clId="{FE930AE1-108C-4262-9915-BA4D286F88CA}" dt="2017-08-22T15:31:07.296" v="1560" actId="26606"/>
          <ac:spMkLst>
            <pc:docMk/>
            <pc:sldMk cId="2226915511" sldId="262"/>
            <ac:spMk id="38" creationId="{00000000-0000-0000-0000-000000000000}"/>
          </ac:spMkLst>
        </pc:spChg>
        <pc:spChg chg="add del">
          <ac:chgData name="Stefan Prandl" userId="6370bd82c19b005f" providerId="LiveId" clId="{FE930AE1-108C-4262-9915-BA4D286F88CA}" dt="2017-08-22T15:31:07.296" v="1560" actId="26606"/>
          <ac:spMkLst>
            <pc:docMk/>
            <pc:sldMk cId="2226915511" sldId="262"/>
            <ac:spMk id="39" creationId="{00000000-0000-0000-0000-000000000000}"/>
          </ac:spMkLst>
        </pc:spChg>
        <pc:spChg chg="add del">
          <ac:chgData name="Stefan Prandl" userId="6370bd82c19b005f" providerId="LiveId" clId="{FE930AE1-108C-4262-9915-BA4D286F88CA}" dt="2017-08-22T15:31:07.296" v="1560" actId="26606"/>
          <ac:spMkLst>
            <pc:docMk/>
            <pc:sldMk cId="2226915511" sldId="262"/>
            <ac:spMk id="41" creationId="{00000000-0000-0000-0000-000000000000}"/>
          </ac:spMkLst>
        </pc:spChg>
        <pc:spChg chg="add del">
          <ac:chgData name="Stefan Prandl" userId="6370bd82c19b005f" providerId="LiveId" clId="{FE930AE1-108C-4262-9915-BA4D286F88CA}" dt="2017-08-22T15:32:10.452" v="1588" actId="26606"/>
          <ac:spMkLst>
            <pc:docMk/>
            <pc:sldMk cId="2226915511" sldId="262"/>
            <ac:spMk id="45" creationId="{00000000-0000-0000-0000-000000000000}"/>
          </ac:spMkLst>
        </pc:spChg>
        <pc:spChg chg="add del">
          <ac:chgData name="Stefan Prandl" userId="6370bd82c19b005f" providerId="LiveId" clId="{FE930AE1-108C-4262-9915-BA4D286F88CA}" dt="2017-08-22T15:32:13.508" v="1590" actId="26606"/>
          <ac:spMkLst>
            <pc:docMk/>
            <pc:sldMk cId="2226915511" sldId="262"/>
            <ac:spMk id="47" creationId="{00000000-0000-0000-0000-000000000000}"/>
          </ac:spMkLst>
        </pc:spChg>
        <pc:spChg chg="add del">
          <ac:chgData name="Stefan Prandl" userId="6370bd82c19b005f" providerId="LiveId" clId="{FE930AE1-108C-4262-9915-BA4D286F88CA}" dt="2017-08-22T15:32:13.508" v="1590" actId="26606"/>
          <ac:spMkLst>
            <pc:docMk/>
            <pc:sldMk cId="2226915511" sldId="262"/>
            <ac:spMk id="53" creationId="{00000000-0000-0000-0000-000000000000}"/>
          </ac:spMkLst>
        </pc:spChg>
        <pc:spChg chg="add">
          <ac:chgData name="Stefan Prandl" userId="6370bd82c19b005f" providerId="LiveId" clId="{FE930AE1-108C-4262-9915-BA4D286F88CA}" dt="2017-08-22T15:32:13.537" v="1591" actId="26606"/>
          <ac:spMkLst>
            <pc:docMk/>
            <pc:sldMk cId="2226915511" sldId="262"/>
            <ac:spMk id="55" creationId="{00000000-0000-0000-0000-000000000000}"/>
          </ac:spMkLst>
        </pc:spChg>
        <pc:spChg chg="add">
          <ac:chgData name="Stefan Prandl" userId="6370bd82c19b005f" providerId="LiveId" clId="{FE930AE1-108C-4262-9915-BA4D286F88CA}" dt="2017-08-22T15:32:13.537" v="1591" actId="26606"/>
          <ac:spMkLst>
            <pc:docMk/>
            <pc:sldMk cId="2226915511" sldId="262"/>
            <ac:spMk id="61" creationId="{00000000-0000-0000-0000-000000000000}"/>
          </ac:spMkLst>
        </pc:spChg>
        <pc:grpChg chg="add del">
          <ac:chgData name="Stefan Prandl" userId="6370bd82c19b005f" providerId="LiveId" clId="{FE930AE1-108C-4262-9915-BA4D286F88CA}" dt="2017-08-22T15:31:05.742" v="1558" actId="26606"/>
          <ac:grpSpMkLst>
            <pc:docMk/>
            <pc:sldMk cId="2226915511" sldId="262"/>
            <ac:grpSpMk id="17" creationId="{00000000-0000-0000-0000-000000000000}"/>
          </ac:grpSpMkLst>
        </pc:grpChg>
        <pc:grpChg chg="add del">
          <ac:chgData name="Stefan Prandl" userId="6370bd82c19b005f" providerId="LiveId" clId="{FE930AE1-108C-4262-9915-BA4D286F88CA}" dt="2017-08-22T15:31:07.296" v="1560" actId="26606"/>
          <ac:grpSpMkLst>
            <pc:docMk/>
            <pc:sldMk cId="2226915511" sldId="262"/>
            <ac:grpSpMk id="30" creationId="{00000000-0000-0000-0000-000000000000}"/>
          </ac:grpSpMkLst>
        </pc:grpChg>
        <pc:grpChg chg="add del">
          <ac:chgData name="Stefan Prandl" userId="6370bd82c19b005f" providerId="LiveId" clId="{FE930AE1-108C-4262-9915-BA4D286F88CA}" dt="2017-08-22T15:32:10.452" v="1588" actId="26606"/>
          <ac:grpSpMkLst>
            <pc:docMk/>
            <pc:sldMk cId="2226915511" sldId="262"/>
            <ac:grpSpMk id="34" creationId="{00000000-0000-0000-0000-000000000000}"/>
          </ac:grpSpMkLst>
        </pc:grpChg>
        <pc:grpChg chg="add del">
          <ac:chgData name="Stefan Prandl" userId="6370bd82c19b005f" providerId="LiveId" clId="{FE930AE1-108C-4262-9915-BA4D286F88CA}" dt="2017-08-22T15:31:07.296" v="1560" actId="26606"/>
          <ac:grpSpMkLst>
            <pc:docMk/>
            <pc:sldMk cId="2226915511" sldId="262"/>
            <ac:grpSpMk id="40" creationId="{00000000-0000-0000-0000-000000000000}"/>
          </ac:grpSpMkLst>
        </pc:grpChg>
        <pc:grpChg chg="add del">
          <ac:chgData name="Stefan Prandl" userId="6370bd82c19b005f" providerId="LiveId" clId="{FE930AE1-108C-4262-9915-BA4D286F88CA}" dt="2017-08-22T15:32:13.508" v="1590" actId="26606"/>
          <ac:grpSpMkLst>
            <pc:docMk/>
            <pc:sldMk cId="2226915511" sldId="262"/>
            <ac:grpSpMk id="48" creationId="{00000000-0000-0000-0000-000000000000}"/>
          </ac:grpSpMkLst>
        </pc:grpChg>
        <pc:grpChg chg="add">
          <ac:chgData name="Stefan Prandl" userId="6370bd82c19b005f" providerId="LiveId" clId="{FE930AE1-108C-4262-9915-BA4D286F88CA}" dt="2017-08-22T15:32:13.537" v="1591" actId="26606"/>
          <ac:grpSpMkLst>
            <pc:docMk/>
            <pc:sldMk cId="2226915511" sldId="262"/>
            <ac:grpSpMk id="56" creationId="{00000000-0000-0000-0000-000000000000}"/>
          </ac:grpSpMkLst>
        </pc:grpChg>
        <pc:picChg chg="add del mod ord">
          <ac:chgData name="Stefan Prandl" userId="6370bd82c19b005f" providerId="LiveId" clId="{FE930AE1-108C-4262-9915-BA4D286F88CA}" dt="2017-08-22T15:31:08.102" v="1562"/>
          <ac:picMkLst>
            <pc:docMk/>
            <pc:sldMk cId="2226915511" sldId="262"/>
            <ac:picMk id="10" creationId="{E91D76E2-E2E1-47DD-A645-6865B81AD99D}"/>
          </ac:picMkLst>
        </pc:picChg>
        <pc:picChg chg="add del mod">
          <ac:chgData name="Stefan Prandl" userId="6370bd82c19b005f" providerId="LiveId" clId="{FE930AE1-108C-4262-9915-BA4D286F88CA}" dt="2017-08-22T15:31:51.933" v="1584" actId="478"/>
          <ac:picMkLst>
            <pc:docMk/>
            <pc:sldMk cId="2226915511" sldId="262"/>
            <ac:picMk id="12" creationId="{40358086-AF8F-42D9-859C-E7D1BD92E84E}"/>
          </ac:picMkLst>
        </pc:picChg>
        <pc:picChg chg="add mod ord">
          <ac:chgData name="Stefan Prandl" userId="6370bd82c19b005f" providerId="LiveId" clId="{FE930AE1-108C-4262-9915-BA4D286F88CA}" dt="2017-08-22T15:32:13.537" v="1591" actId="26606"/>
          <ac:picMkLst>
            <pc:docMk/>
            <pc:sldMk cId="2226915511" sldId="262"/>
            <ac:picMk id="27" creationId="{56A3B43D-54EB-4939-9EED-2FDD9DF454E9}"/>
          </ac:picMkLst>
        </pc:picChg>
      </pc:sldChg>
      <pc:sldChg chg="addSp delSp modSp add">
        <pc:chgData name="Stefan Prandl" userId="6370bd82c19b005f" providerId="LiveId" clId="{FE930AE1-108C-4262-9915-BA4D286F88CA}" dt="2017-08-22T15:34:03.903" v="1906" actId="20577"/>
        <pc:sldMkLst>
          <pc:docMk/>
          <pc:sldMk cId="4060957102" sldId="263"/>
        </pc:sldMkLst>
        <pc:spChg chg="mod">
          <ac:chgData name="Stefan Prandl" userId="6370bd82c19b005f" providerId="LiveId" clId="{FE930AE1-108C-4262-9915-BA4D286F88CA}" dt="2017-08-22T15:32:33.294" v="1613" actId="20577"/>
          <ac:spMkLst>
            <pc:docMk/>
            <pc:sldMk cId="4060957102" sldId="263"/>
            <ac:spMk id="2" creationId="{2DCD94CE-D21D-4C73-B79D-3AF404DB18D0}"/>
          </ac:spMkLst>
        </pc:spChg>
        <pc:spChg chg="mod">
          <ac:chgData name="Stefan Prandl" userId="6370bd82c19b005f" providerId="LiveId" clId="{FE930AE1-108C-4262-9915-BA4D286F88CA}" dt="2017-08-22T15:34:03.903" v="1906" actId="20577"/>
          <ac:spMkLst>
            <pc:docMk/>
            <pc:sldMk cId="4060957102" sldId="263"/>
            <ac:spMk id="3" creationId="{D1616849-E141-4C48-B231-5351C2688D01}"/>
          </ac:spMkLst>
        </pc:spChg>
        <pc:spChg chg="del">
          <ac:chgData name="Stefan Prandl" userId="6370bd82c19b005f" providerId="LiveId" clId="{FE930AE1-108C-4262-9915-BA4D286F88CA}" dt="2017-08-22T15:33:34.956" v="1812"/>
          <ac:spMkLst>
            <pc:docMk/>
            <pc:sldMk cId="4060957102" sldId="263"/>
            <ac:spMk id="4" creationId="{B15683D8-20B3-4E4E-A1C6-FE478D7AF826}"/>
          </ac:spMkLst>
        </pc:spChg>
        <pc:picChg chg="add mod">
          <ac:chgData name="Stefan Prandl" userId="6370bd82c19b005f" providerId="LiveId" clId="{FE930AE1-108C-4262-9915-BA4D286F88CA}" dt="2017-08-22T15:33:38.051" v="1813" actId="27614"/>
          <ac:picMkLst>
            <pc:docMk/>
            <pc:sldMk cId="4060957102" sldId="263"/>
            <ac:picMk id="6" creationId="{EADD9F3C-9817-4050-8F93-C02709E30738}"/>
          </ac:picMkLst>
        </pc:picChg>
      </pc:sldChg>
      <pc:sldChg chg="addSp delSp modSp add">
        <pc:chgData name="Stefan Prandl" userId="6370bd82c19b005f" providerId="LiveId" clId="{FE930AE1-108C-4262-9915-BA4D286F88CA}" dt="2017-08-22T15:36:36.826" v="2383" actId="20577"/>
        <pc:sldMkLst>
          <pc:docMk/>
          <pc:sldMk cId="2351358565" sldId="264"/>
        </pc:sldMkLst>
        <pc:spChg chg="mod">
          <ac:chgData name="Stefan Prandl" userId="6370bd82c19b005f" providerId="LiveId" clId="{FE930AE1-108C-4262-9915-BA4D286F88CA}" dt="2017-08-22T15:34:15.805" v="1924" actId="20577"/>
          <ac:spMkLst>
            <pc:docMk/>
            <pc:sldMk cId="2351358565" sldId="264"/>
            <ac:spMk id="2" creationId="{9B428EDA-FCEA-47A5-B0F8-CDFBEB378206}"/>
          </ac:spMkLst>
        </pc:spChg>
        <pc:spChg chg="mod">
          <ac:chgData name="Stefan Prandl" userId="6370bd82c19b005f" providerId="LiveId" clId="{FE930AE1-108C-4262-9915-BA4D286F88CA}" dt="2017-08-22T15:36:36.826" v="2383" actId="20577"/>
          <ac:spMkLst>
            <pc:docMk/>
            <pc:sldMk cId="2351358565" sldId="264"/>
            <ac:spMk id="3" creationId="{BC87E88D-1B67-4D1C-802F-A1373A2816D5}"/>
          </ac:spMkLst>
        </pc:spChg>
        <pc:spChg chg="del">
          <ac:chgData name="Stefan Prandl" userId="6370bd82c19b005f" providerId="LiveId" clId="{FE930AE1-108C-4262-9915-BA4D286F88CA}" dt="2017-08-22T15:34:29.016" v="1925"/>
          <ac:spMkLst>
            <pc:docMk/>
            <pc:sldMk cId="2351358565" sldId="264"/>
            <ac:spMk id="4" creationId="{7F0D260F-AA3F-48D7-9005-FC19EB4FD617}"/>
          </ac:spMkLst>
        </pc:spChg>
        <pc:picChg chg="add mod">
          <ac:chgData name="Stefan Prandl" userId="6370bd82c19b005f" providerId="LiveId" clId="{FE930AE1-108C-4262-9915-BA4D286F88CA}" dt="2017-08-22T15:34:32.166" v="1929" actId="27614"/>
          <ac:picMkLst>
            <pc:docMk/>
            <pc:sldMk cId="2351358565" sldId="264"/>
            <ac:picMk id="6" creationId="{079FD70E-7536-40E8-92F3-3BD50FBAB3F1}"/>
          </ac:picMkLst>
        </pc:picChg>
      </pc:sldChg>
      <pc:sldChg chg="addSp delSp modSp add">
        <pc:chgData name="Stefan Prandl" userId="6370bd82c19b005f" providerId="LiveId" clId="{FE930AE1-108C-4262-9915-BA4D286F88CA}" dt="2017-08-22T15:37:16.540" v="2432" actId="20577"/>
        <pc:sldMkLst>
          <pc:docMk/>
          <pc:sldMk cId="4135034262" sldId="265"/>
        </pc:sldMkLst>
        <pc:spChg chg="del">
          <ac:chgData name="Stefan Prandl" userId="6370bd82c19b005f" providerId="LiveId" clId="{FE930AE1-108C-4262-9915-BA4D286F88CA}" dt="2017-08-22T15:37:04.626" v="2385"/>
          <ac:spMkLst>
            <pc:docMk/>
            <pc:sldMk cId="4135034262" sldId="265"/>
            <ac:spMk id="2" creationId="{3BB6CE09-2E1E-431A-A380-BFB02009A96C}"/>
          </ac:spMkLst>
        </pc:spChg>
        <pc:spChg chg="del">
          <ac:chgData name="Stefan Prandl" userId="6370bd82c19b005f" providerId="LiveId" clId="{FE930AE1-108C-4262-9915-BA4D286F88CA}" dt="2017-08-22T15:37:04.626" v="2385"/>
          <ac:spMkLst>
            <pc:docMk/>
            <pc:sldMk cId="4135034262" sldId="265"/>
            <ac:spMk id="3" creationId="{069CE92C-18EA-4635-9263-93E77A136291}"/>
          </ac:spMkLst>
        </pc:spChg>
        <pc:spChg chg="del">
          <ac:chgData name="Stefan Prandl" userId="6370bd82c19b005f" providerId="LiveId" clId="{FE930AE1-108C-4262-9915-BA4D286F88CA}" dt="2017-08-22T15:37:04.626" v="2385"/>
          <ac:spMkLst>
            <pc:docMk/>
            <pc:sldMk cId="4135034262" sldId="265"/>
            <ac:spMk id="4" creationId="{9009A4E7-1EB4-4C8B-809A-4E14B7CB5F6B}"/>
          </ac:spMkLst>
        </pc:spChg>
        <pc:spChg chg="add mod">
          <ac:chgData name="Stefan Prandl" userId="6370bd82c19b005f" providerId="LiveId" clId="{FE930AE1-108C-4262-9915-BA4D286F88CA}" dt="2017-08-22T15:37:08.189" v="2395" actId="20577"/>
          <ac:spMkLst>
            <pc:docMk/>
            <pc:sldMk cId="4135034262" sldId="265"/>
            <ac:spMk id="5" creationId="{43CA39F8-0773-4F9B-85B2-212A5532E770}"/>
          </ac:spMkLst>
        </pc:spChg>
        <pc:spChg chg="add mod">
          <ac:chgData name="Stefan Prandl" userId="6370bd82c19b005f" providerId="LiveId" clId="{FE930AE1-108C-4262-9915-BA4D286F88CA}" dt="2017-08-22T15:37:16.540" v="2432" actId="20577"/>
          <ac:spMkLst>
            <pc:docMk/>
            <pc:sldMk cId="4135034262" sldId="265"/>
            <ac:spMk id="6" creationId="{C0ABBB94-7761-4128-A43F-4357534969E5}"/>
          </ac:spMkLst>
        </pc:spChg>
      </pc:sldChg>
      <pc:sldChg chg="addSp delSp modSp add">
        <pc:chgData name="Stefan Prandl" userId="6370bd82c19b005f" providerId="LiveId" clId="{FE930AE1-108C-4262-9915-BA4D286F88CA}" dt="2017-08-22T15:41:05.846" v="3335" actId="20577"/>
        <pc:sldMkLst>
          <pc:docMk/>
          <pc:sldMk cId="1946802198" sldId="266"/>
        </pc:sldMkLst>
        <pc:spChg chg="del">
          <ac:chgData name="Stefan Prandl" userId="6370bd82c19b005f" providerId="LiveId" clId="{FE930AE1-108C-4262-9915-BA4D286F88CA}" dt="2017-08-22T15:37:22.714" v="2434"/>
          <ac:spMkLst>
            <pc:docMk/>
            <pc:sldMk cId="1946802198" sldId="266"/>
            <ac:spMk id="2" creationId="{8B20E4C6-AEFA-43C8-8366-9B6D2B3A7C17}"/>
          </ac:spMkLst>
        </pc:spChg>
        <pc:spChg chg="del">
          <ac:chgData name="Stefan Prandl" userId="6370bd82c19b005f" providerId="LiveId" clId="{FE930AE1-108C-4262-9915-BA4D286F88CA}" dt="2017-08-22T15:37:22.714" v="2434"/>
          <ac:spMkLst>
            <pc:docMk/>
            <pc:sldMk cId="1946802198" sldId="266"/>
            <ac:spMk id="3" creationId="{445FD4CB-4478-4529-9F7E-A2BC3D8276B1}"/>
          </ac:spMkLst>
        </pc:spChg>
        <pc:spChg chg="add mod">
          <ac:chgData name="Stefan Prandl" userId="6370bd82c19b005f" providerId="LiveId" clId="{FE930AE1-108C-4262-9915-BA4D286F88CA}" dt="2017-08-22T15:37:36.090" v="2455" actId="20577"/>
          <ac:spMkLst>
            <pc:docMk/>
            <pc:sldMk cId="1946802198" sldId="266"/>
            <ac:spMk id="4" creationId="{DFB70C2D-F469-4281-8691-5C174ED26371}"/>
          </ac:spMkLst>
        </pc:spChg>
        <pc:spChg chg="add mod">
          <ac:chgData name="Stefan Prandl" userId="6370bd82c19b005f" providerId="LiveId" clId="{FE930AE1-108C-4262-9915-BA4D286F88CA}" dt="2017-08-22T15:41:05.846" v="3335" actId="20577"/>
          <ac:spMkLst>
            <pc:docMk/>
            <pc:sldMk cId="1946802198" sldId="266"/>
            <ac:spMk id="5" creationId="{C6E9EDE9-6A47-49D7-875E-ABECE3FFE11B}"/>
          </ac:spMkLst>
        </pc:spChg>
      </pc:sldChg>
      <pc:sldChg chg="modSp add">
        <pc:chgData name="Stefan Prandl" userId="6370bd82c19b005f" providerId="LiveId" clId="{FE930AE1-108C-4262-9915-BA4D286F88CA}" dt="2017-08-22T15:44:14.022" v="4210" actId="20577"/>
        <pc:sldMkLst>
          <pc:docMk/>
          <pc:sldMk cId="3301372494" sldId="267"/>
        </pc:sldMkLst>
        <pc:spChg chg="mod">
          <ac:chgData name="Stefan Prandl" userId="6370bd82c19b005f" providerId="LiveId" clId="{FE930AE1-108C-4262-9915-BA4D286F88CA}" dt="2017-08-22T15:41:23.168" v="3400" actId="20577"/>
          <ac:spMkLst>
            <pc:docMk/>
            <pc:sldMk cId="3301372494" sldId="267"/>
            <ac:spMk id="2" creationId="{B85C45F2-BAB1-40BF-86B5-655267FF3741}"/>
          </ac:spMkLst>
        </pc:spChg>
        <pc:spChg chg="mod">
          <ac:chgData name="Stefan Prandl" userId="6370bd82c19b005f" providerId="LiveId" clId="{FE930AE1-108C-4262-9915-BA4D286F88CA}" dt="2017-08-22T15:44:14.022" v="4210" actId="20577"/>
          <ac:spMkLst>
            <pc:docMk/>
            <pc:sldMk cId="3301372494" sldId="267"/>
            <ac:spMk id="3" creationId="{05AE71E1-9390-44C8-B120-8861FCB615EE}"/>
          </ac:spMkLst>
        </pc:spChg>
      </pc:sldChg>
      <pc:sldChg chg="modSp add">
        <pc:chgData name="Stefan Prandl" userId="6370bd82c19b005f" providerId="LiveId" clId="{FE930AE1-108C-4262-9915-BA4D286F88CA}" dt="2017-08-22T15:47:08.996" v="4886" actId="20577"/>
        <pc:sldMkLst>
          <pc:docMk/>
          <pc:sldMk cId="482343211" sldId="268"/>
        </pc:sldMkLst>
        <pc:spChg chg="mod">
          <ac:chgData name="Stefan Prandl" userId="6370bd82c19b005f" providerId="LiveId" clId="{FE930AE1-108C-4262-9915-BA4D286F88CA}" dt="2017-08-22T15:44:38.631" v="4236" actId="20577"/>
          <ac:spMkLst>
            <pc:docMk/>
            <pc:sldMk cId="482343211" sldId="268"/>
            <ac:spMk id="2" creationId="{96D4A5AB-C7CF-4DF4-B44C-2C0A21F1C571}"/>
          </ac:spMkLst>
        </pc:spChg>
        <pc:spChg chg="mod">
          <ac:chgData name="Stefan Prandl" userId="6370bd82c19b005f" providerId="LiveId" clId="{FE930AE1-108C-4262-9915-BA4D286F88CA}" dt="2017-08-22T15:47:08.996" v="4886" actId="20577"/>
          <ac:spMkLst>
            <pc:docMk/>
            <pc:sldMk cId="482343211" sldId="268"/>
            <ac:spMk id="3" creationId="{EB096EF2-2446-448A-AEC0-1FC301644E2B}"/>
          </ac:spMkLst>
        </pc:spChg>
      </pc:sldChg>
      <pc:sldChg chg="modSp add">
        <pc:chgData name="Stefan Prandl" userId="6370bd82c19b005f" providerId="LiveId" clId="{FE930AE1-108C-4262-9915-BA4D286F88CA}" dt="2017-08-22T15:49:38.223" v="5433" actId="20577"/>
        <pc:sldMkLst>
          <pc:docMk/>
          <pc:sldMk cId="3778892443" sldId="269"/>
        </pc:sldMkLst>
        <pc:spChg chg="mod">
          <ac:chgData name="Stefan Prandl" userId="6370bd82c19b005f" providerId="LiveId" clId="{FE930AE1-108C-4262-9915-BA4D286F88CA}" dt="2017-08-22T15:47:19.788" v="4910" actId="20577"/>
          <ac:spMkLst>
            <pc:docMk/>
            <pc:sldMk cId="3778892443" sldId="269"/>
            <ac:spMk id="2" creationId="{BAA369DA-1F88-4937-9271-FACF6ECDE63E}"/>
          </ac:spMkLst>
        </pc:spChg>
        <pc:spChg chg="mod">
          <ac:chgData name="Stefan Prandl" userId="6370bd82c19b005f" providerId="LiveId" clId="{FE930AE1-108C-4262-9915-BA4D286F88CA}" dt="2017-08-22T15:49:38.223" v="5433" actId="20577"/>
          <ac:spMkLst>
            <pc:docMk/>
            <pc:sldMk cId="3778892443" sldId="269"/>
            <ac:spMk id="3" creationId="{B8884963-C5C6-4D98-A6A1-A7B2A3EB6D8A}"/>
          </ac:spMkLst>
        </pc:spChg>
      </pc:sldChg>
      <pc:sldChg chg="modSp add">
        <pc:chgData name="Stefan Prandl" userId="6370bd82c19b005f" providerId="LiveId" clId="{FE930AE1-108C-4262-9915-BA4D286F88CA}" dt="2017-08-22T15:51:43.631" v="6213" actId="20577"/>
        <pc:sldMkLst>
          <pc:docMk/>
          <pc:sldMk cId="2462404836" sldId="270"/>
        </pc:sldMkLst>
        <pc:spChg chg="mod">
          <ac:chgData name="Stefan Prandl" userId="6370bd82c19b005f" providerId="LiveId" clId="{FE930AE1-108C-4262-9915-BA4D286F88CA}" dt="2017-08-22T15:49:48.835" v="5472" actId="20577"/>
          <ac:spMkLst>
            <pc:docMk/>
            <pc:sldMk cId="2462404836" sldId="270"/>
            <ac:spMk id="2" creationId="{302DAA6A-343F-407F-A900-BA83380794CA}"/>
          </ac:spMkLst>
        </pc:spChg>
        <pc:spChg chg="mod">
          <ac:chgData name="Stefan Prandl" userId="6370bd82c19b005f" providerId="LiveId" clId="{FE930AE1-108C-4262-9915-BA4D286F88CA}" dt="2017-08-22T15:51:43.631" v="6213" actId="20577"/>
          <ac:spMkLst>
            <pc:docMk/>
            <pc:sldMk cId="2462404836" sldId="270"/>
            <ac:spMk id="3" creationId="{DD3C06FB-9888-4097-A456-18F2AA5BEF75}"/>
          </ac:spMkLst>
        </pc:spChg>
      </pc:sldChg>
      <pc:sldChg chg="modSp add">
        <pc:chgData name="Stefan Prandl" userId="6370bd82c19b005f" providerId="LiveId" clId="{FE930AE1-108C-4262-9915-BA4D286F88CA}" dt="2017-08-22T15:53:51.816" v="6693" actId="20577"/>
        <pc:sldMkLst>
          <pc:docMk/>
          <pc:sldMk cId="2376532509" sldId="271"/>
        </pc:sldMkLst>
        <pc:spChg chg="mod">
          <ac:chgData name="Stefan Prandl" userId="6370bd82c19b005f" providerId="LiveId" clId="{FE930AE1-108C-4262-9915-BA4D286F88CA}" dt="2017-08-22T15:51:59.321" v="6236" actId="20577"/>
          <ac:spMkLst>
            <pc:docMk/>
            <pc:sldMk cId="2376532509" sldId="271"/>
            <ac:spMk id="2" creationId="{2C5844BE-358B-4DF6-86AA-867F2C1FF6CB}"/>
          </ac:spMkLst>
        </pc:spChg>
        <pc:spChg chg="mod">
          <ac:chgData name="Stefan Prandl" userId="6370bd82c19b005f" providerId="LiveId" clId="{FE930AE1-108C-4262-9915-BA4D286F88CA}" dt="2017-08-22T15:53:51.816" v="6693" actId="20577"/>
          <ac:spMkLst>
            <pc:docMk/>
            <pc:sldMk cId="2376532509" sldId="271"/>
            <ac:spMk id="3" creationId="{3B798625-3054-4765-BF1D-297246B4B282}"/>
          </ac:spMkLst>
        </pc:spChg>
      </pc:sldChg>
      <pc:sldChg chg="addSp delSp modSp add">
        <pc:chgData name="Stefan Prandl" userId="6370bd82c19b005f" providerId="LiveId" clId="{FE930AE1-108C-4262-9915-BA4D286F88CA}" dt="2017-08-22T15:58:57.631" v="6717"/>
        <pc:sldMkLst>
          <pc:docMk/>
          <pc:sldMk cId="2930662087" sldId="272"/>
        </pc:sldMkLst>
        <pc:spChg chg="mod">
          <ac:chgData name="Stefan Prandl" userId="6370bd82c19b005f" providerId="LiveId" clId="{FE930AE1-108C-4262-9915-BA4D286F88CA}" dt="2017-08-22T15:54:07.348" v="6716" actId="20577"/>
          <ac:spMkLst>
            <pc:docMk/>
            <pc:sldMk cId="2930662087" sldId="272"/>
            <ac:spMk id="2" creationId="{C34D5F3B-9A1C-40F8-A192-972F6C686E9A}"/>
          </ac:spMkLst>
        </pc:spChg>
        <pc:spChg chg="del">
          <ac:chgData name="Stefan Prandl" userId="6370bd82c19b005f" providerId="LiveId" clId="{FE930AE1-108C-4262-9915-BA4D286F88CA}" dt="2017-08-22T15:58:57.631" v="6717"/>
          <ac:spMkLst>
            <pc:docMk/>
            <pc:sldMk cId="2930662087" sldId="272"/>
            <ac:spMk id="3" creationId="{1647297F-8A45-415C-BB0D-079A0F841754}"/>
          </ac:spMkLst>
        </pc:spChg>
        <pc:picChg chg="add mod">
          <ac:chgData name="Stefan Prandl" userId="6370bd82c19b005f" providerId="LiveId" clId="{FE930AE1-108C-4262-9915-BA4D286F88CA}" dt="2017-08-22T15:58:57.631" v="6717"/>
          <ac:picMkLst>
            <pc:docMk/>
            <pc:sldMk cId="2930662087" sldId="272"/>
            <ac:picMk id="4" creationId="{45CC70F3-95AD-4CC7-AE16-FD3C69BAD982}"/>
          </ac:picMkLst>
        </pc:picChg>
      </pc:sldChg>
      <pc:sldChg chg="modSp add">
        <pc:chgData name="Stefan Prandl" userId="6370bd82c19b005f" providerId="LiveId" clId="{FE930AE1-108C-4262-9915-BA4D286F88CA}" dt="2017-08-22T16:00:58.264" v="7149" actId="20577"/>
        <pc:sldMkLst>
          <pc:docMk/>
          <pc:sldMk cId="292310475" sldId="273"/>
        </pc:sldMkLst>
        <pc:spChg chg="mod">
          <ac:chgData name="Stefan Prandl" userId="6370bd82c19b005f" providerId="LiveId" clId="{FE930AE1-108C-4262-9915-BA4D286F88CA}" dt="2017-08-22T15:59:33.435" v="6739" actId="20577"/>
          <ac:spMkLst>
            <pc:docMk/>
            <pc:sldMk cId="292310475" sldId="273"/>
            <ac:spMk id="2" creationId="{B86B90F7-257E-46C5-BA05-0338E8F0BD2E}"/>
          </ac:spMkLst>
        </pc:spChg>
        <pc:spChg chg="mod">
          <ac:chgData name="Stefan Prandl" userId="6370bd82c19b005f" providerId="LiveId" clId="{FE930AE1-108C-4262-9915-BA4D286F88CA}" dt="2017-08-22T16:00:58.264" v="7149" actId="20577"/>
          <ac:spMkLst>
            <pc:docMk/>
            <pc:sldMk cId="292310475" sldId="273"/>
            <ac:spMk id="3" creationId="{699FA32D-5C67-48E3-A4DC-6A698E40B49F}"/>
          </ac:spMkLst>
        </pc:spChg>
      </pc:sldChg>
      <pc:sldChg chg="modSp add">
        <pc:chgData name="Stefan Prandl" userId="6370bd82c19b005f" providerId="LiveId" clId="{FE930AE1-108C-4262-9915-BA4D286F88CA}" dt="2017-08-22T16:03:31.341" v="7464" actId="20577"/>
        <pc:sldMkLst>
          <pc:docMk/>
          <pc:sldMk cId="2061282255" sldId="274"/>
        </pc:sldMkLst>
        <pc:spChg chg="mod">
          <ac:chgData name="Stefan Prandl" userId="6370bd82c19b005f" providerId="LiveId" clId="{FE930AE1-108C-4262-9915-BA4D286F88CA}" dt="2017-08-22T16:01:12.090" v="7188" actId="20577"/>
          <ac:spMkLst>
            <pc:docMk/>
            <pc:sldMk cId="2061282255" sldId="274"/>
            <ac:spMk id="2" creationId="{D066EBC5-1C17-4321-BF23-126AA5BDD34C}"/>
          </ac:spMkLst>
        </pc:spChg>
        <pc:spChg chg="mod">
          <ac:chgData name="Stefan Prandl" userId="6370bd82c19b005f" providerId="LiveId" clId="{FE930AE1-108C-4262-9915-BA4D286F88CA}" dt="2017-08-22T16:03:31.341" v="7464" actId="20577"/>
          <ac:spMkLst>
            <pc:docMk/>
            <pc:sldMk cId="2061282255" sldId="274"/>
            <ac:spMk id="3" creationId="{AD8022EC-DAA3-455F-9251-88E42021C4E3}"/>
          </ac:spMkLst>
        </pc:spChg>
      </pc:sldChg>
      <pc:sldChg chg="modSp add">
        <pc:chgData name="Stefan Prandl" userId="6370bd82c19b005f" providerId="LiveId" clId="{FE930AE1-108C-4262-9915-BA4D286F88CA}" dt="2017-08-22T16:04:53.476" v="7798" actId="20577"/>
        <pc:sldMkLst>
          <pc:docMk/>
          <pc:sldMk cId="3725557924" sldId="275"/>
        </pc:sldMkLst>
        <pc:spChg chg="mod">
          <ac:chgData name="Stefan Prandl" userId="6370bd82c19b005f" providerId="LiveId" clId="{FE930AE1-108C-4262-9915-BA4D286F88CA}" dt="2017-08-22T16:03:46.706" v="7476" actId="20577"/>
          <ac:spMkLst>
            <pc:docMk/>
            <pc:sldMk cId="3725557924" sldId="275"/>
            <ac:spMk id="2" creationId="{D0CD7F0F-94A5-4B05-91DF-FEA88DC3B292}"/>
          </ac:spMkLst>
        </pc:spChg>
        <pc:spChg chg="mod">
          <ac:chgData name="Stefan Prandl" userId="6370bd82c19b005f" providerId="LiveId" clId="{FE930AE1-108C-4262-9915-BA4D286F88CA}" dt="2017-08-22T16:04:53.476" v="7798" actId="20577"/>
          <ac:spMkLst>
            <pc:docMk/>
            <pc:sldMk cId="3725557924" sldId="275"/>
            <ac:spMk id="3" creationId="{2EC03457-5020-46A9-BE77-F78006190F9C}"/>
          </ac:spMkLst>
        </pc:spChg>
      </pc:sldChg>
      <pc:sldChg chg="modSp add">
        <pc:chgData name="Stefan Prandl" userId="6370bd82c19b005f" providerId="LiveId" clId="{FE930AE1-108C-4262-9915-BA4D286F88CA}" dt="2017-08-22T16:06:48.366" v="8181" actId="20577"/>
        <pc:sldMkLst>
          <pc:docMk/>
          <pc:sldMk cId="2493041654" sldId="276"/>
        </pc:sldMkLst>
        <pc:spChg chg="mod">
          <ac:chgData name="Stefan Prandl" userId="6370bd82c19b005f" providerId="LiveId" clId="{FE930AE1-108C-4262-9915-BA4D286F88CA}" dt="2017-08-22T16:05:07.652" v="7835" actId="20577"/>
          <ac:spMkLst>
            <pc:docMk/>
            <pc:sldMk cId="2493041654" sldId="276"/>
            <ac:spMk id="2" creationId="{5EC50291-AE6A-47D5-AA10-5FAEE7D6F8CC}"/>
          </ac:spMkLst>
        </pc:spChg>
        <pc:spChg chg="mod">
          <ac:chgData name="Stefan Prandl" userId="6370bd82c19b005f" providerId="LiveId" clId="{FE930AE1-108C-4262-9915-BA4D286F88CA}" dt="2017-08-22T16:06:48.366" v="8181" actId="20577"/>
          <ac:spMkLst>
            <pc:docMk/>
            <pc:sldMk cId="2493041654" sldId="276"/>
            <ac:spMk id="3" creationId="{782C200D-367D-4B86-A7A7-079EE31393DB}"/>
          </ac:spMkLst>
        </pc:spChg>
      </pc:sldChg>
      <pc:sldChg chg="addSp delSp modSp add">
        <pc:chgData name="Stefan Prandl" userId="6370bd82c19b005f" providerId="LiveId" clId="{FE930AE1-108C-4262-9915-BA4D286F88CA}" dt="2017-08-22T16:07:41.704" v="8213"/>
        <pc:sldMkLst>
          <pc:docMk/>
          <pc:sldMk cId="200624098" sldId="277"/>
        </pc:sldMkLst>
        <pc:spChg chg="mod">
          <ac:chgData name="Stefan Prandl" userId="6370bd82c19b005f" providerId="LiveId" clId="{FE930AE1-108C-4262-9915-BA4D286F88CA}" dt="2017-08-22T16:07:06.037" v="8210" actId="20577"/>
          <ac:spMkLst>
            <pc:docMk/>
            <pc:sldMk cId="200624098" sldId="277"/>
            <ac:spMk id="2" creationId="{2D9CF0F5-CBA8-4DE3-814B-2EB6003370D2}"/>
          </ac:spMkLst>
        </pc:spChg>
        <pc:spChg chg="del">
          <ac:chgData name="Stefan Prandl" userId="6370bd82c19b005f" providerId="LiveId" clId="{FE930AE1-108C-4262-9915-BA4D286F88CA}" dt="2017-08-22T16:07:18.873" v="8211"/>
          <ac:spMkLst>
            <pc:docMk/>
            <pc:sldMk cId="200624098" sldId="277"/>
            <ac:spMk id="3" creationId="{35351264-1B5A-4377-8C95-42C6C086261E}"/>
          </ac:spMkLst>
        </pc:spChg>
        <pc:spChg chg="add del mod">
          <ac:chgData name="Stefan Prandl" userId="6370bd82c19b005f" providerId="LiveId" clId="{FE930AE1-108C-4262-9915-BA4D286F88CA}" dt="2017-08-22T16:07:41.704" v="8213"/>
          <ac:spMkLst>
            <pc:docMk/>
            <pc:sldMk cId="200624098" sldId="277"/>
            <ac:spMk id="6" creationId="{AFE134FE-BFF9-497A-91EB-C2C5FCCCCA46}"/>
          </ac:spMkLst>
        </pc:spChg>
        <pc:picChg chg="add del mod">
          <ac:chgData name="Stefan Prandl" userId="6370bd82c19b005f" providerId="LiveId" clId="{FE930AE1-108C-4262-9915-BA4D286F88CA}" dt="2017-08-22T16:07:35.388" v="8212" actId="478"/>
          <ac:picMkLst>
            <pc:docMk/>
            <pc:sldMk cId="200624098" sldId="277"/>
            <ac:picMk id="4" creationId="{06DEFED1-AFE6-4D14-A486-A0C153AB2D99}"/>
          </ac:picMkLst>
        </pc:picChg>
        <pc:picChg chg="add mod">
          <ac:chgData name="Stefan Prandl" userId="6370bd82c19b005f" providerId="LiveId" clId="{FE930AE1-108C-4262-9915-BA4D286F88CA}" dt="2017-08-22T16:07:41.704" v="8213"/>
          <ac:picMkLst>
            <pc:docMk/>
            <pc:sldMk cId="200624098" sldId="277"/>
            <ac:picMk id="7" creationId="{1E48E570-0231-438F-9477-060ECC4E3CDA}"/>
          </ac:picMkLst>
        </pc:picChg>
      </pc:sldChg>
      <pc:sldChg chg="modSp add">
        <pc:chgData name="Stefan Prandl" userId="6370bd82c19b005f" providerId="LiveId" clId="{FE930AE1-108C-4262-9915-BA4D286F88CA}" dt="2017-08-22T16:10:07.507" v="8876" actId="20577"/>
        <pc:sldMkLst>
          <pc:docMk/>
          <pc:sldMk cId="912994231" sldId="278"/>
        </pc:sldMkLst>
        <pc:spChg chg="mod">
          <ac:chgData name="Stefan Prandl" userId="6370bd82c19b005f" providerId="LiveId" clId="{FE930AE1-108C-4262-9915-BA4D286F88CA}" dt="2017-08-22T16:07:51.189" v="8224" actId="20577"/>
          <ac:spMkLst>
            <pc:docMk/>
            <pc:sldMk cId="912994231" sldId="278"/>
            <ac:spMk id="2" creationId="{16DEE573-9F52-4E0A-B47F-119AAF0DBD2A}"/>
          </ac:spMkLst>
        </pc:spChg>
        <pc:spChg chg="mod">
          <ac:chgData name="Stefan Prandl" userId="6370bd82c19b005f" providerId="LiveId" clId="{FE930AE1-108C-4262-9915-BA4D286F88CA}" dt="2017-08-22T16:10:07.507" v="8876" actId="20577"/>
          <ac:spMkLst>
            <pc:docMk/>
            <pc:sldMk cId="912994231" sldId="278"/>
            <ac:spMk id="3" creationId="{EC03E342-B11D-4648-8CBA-9B54DAD73B5B}"/>
          </ac:spMkLst>
        </pc:spChg>
      </pc:sldChg>
      <pc:sldChg chg="modSp add">
        <pc:chgData name="Stefan Prandl" userId="6370bd82c19b005f" providerId="LiveId" clId="{FE930AE1-108C-4262-9915-BA4D286F88CA}" dt="2017-08-22T16:11:32.650" v="9237" actId="20577"/>
        <pc:sldMkLst>
          <pc:docMk/>
          <pc:sldMk cId="481032351" sldId="279"/>
        </pc:sldMkLst>
        <pc:spChg chg="mod">
          <ac:chgData name="Stefan Prandl" userId="6370bd82c19b005f" providerId="LiveId" clId="{FE930AE1-108C-4262-9915-BA4D286F88CA}" dt="2017-08-22T16:10:16.943" v="8899" actId="20577"/>
          <ac:spMkLst>
            <pc:docMk/>
            <pc:sldMk cId="481032351" sldId="279"/>
            <ac:spMk id="2" creationId="{6DBD1A2E-7DA7-4B2C-9CA6-33D8DE1ED564}"/>
          </ac:spMkLst>
        </pc:spChg>
        <pc:spChg chg="mod">
          <ac:chgData name="Stefan Prandl" userId="6370bd82c19b005f" providerId="LiveId" clId="{FE930AE1-108C-4262-9915-BA4D286F88CA}" dt="2017-08-22T16:11:32.650" v="9237" actId="20577"/>
          <ac:spMkLst>
            <pc:docMk/>
            <pc:sldMk cId="481032351" sldId="279"/>
            <ac:spMk id="3" creationId="{C89745D8-38C0-4045-8B24-5BE7E63BE3E8}"/>
          </ac:spMkLst>
        </pc:spChg>
      </pc:sldChg>
      <pc:sldChg chg="addSp delSp modSp add">
        <pc:chgData name="Stefan Prandl" userId="6370bd82c19b005f" providerId="LiveId" clId="{FE930AE1-108C-4262-9915-BA4D286F88CA}" dt="2017-08-22T16:13:28.296" v="9589" actId="20577"/>
        <pc:sldMkLst>
          <pc:docMk/>
          <pc:sldMk cId="3707614420" sldId="280"/>
        </pc:sldMkLst>
        <pc:spChg chg="mod">
          <ac:chgData name="Stefan Prandl" userId="6370bd82c19b005f" providerId="LiveId" clId="{FE930AE1-108C-4262-9915-BA4D286F88CA}" dt="2017-08-22T16:11:51.949" v="9267" actId="20577"/>
          <ac:spMkLst>
            <pc:docMk/>
            <pc:sldMk cId="3707614420" sldId="280"/>
            <ac:spMk id="2" creationId="{01907F04-A1B6-404F-A3A0-A4B4E47E5D4A}"/>
          </ac:spMkLst>
        </pc:spChg>
        <pc:spChg chg="mod">
          <ac:chgData name="Stefan Prandl" userId="6370bd82c19b005f" providerId="LiveId" clId="{FE930AE1-108C-4262-9915-BA4D286F88CA}" dt="2017-08-22T16:13:28.296" v="9589" actId="20577"/>
          <ac:spMkLst>
            <pc:docMk/>
            <pc:sldMk cId="3707614420" sldId="280"/>
            <ac:spMk id="3" creationId="{42CE07B8-226E-46CC-B8D0-38ED3A7AF3DD}"/>
          </ac:spMkLst>
        </pc:spChg>
        <pc:picChg chg="add del">
          <ac:chgData name="Stefan Prandl" userId="6370bd82c19b005f" providerId="LiveId" clId="{FE930AE1-108C-4262-9915-BA4D286F88CA}" dt="2017-08-22T16:12:06.802" v="9333"/>
          <ac:picMkLst>
            <pc:docMk/>
            <pc:sldMk cId="3707614420" sldId="280"/>
            <ac:picMk id="4" creationId="{37A712D5-2B1A-411D-BF2E-10CE5F9A8813}"/>
          </ac:picMkLst>
        </pc:picChg>
        <pc:picChg chg="add del">
          <ac:chgData name="Stefan Prandl" userId="6370bd82c19b005f" providerId="LiveId" clId="{FE930AE1-108C-4262-9915-BA4D286F88CA}" dt="2017-08-22T16:12:11.239" v="9336"/>
          <ac:picMkLst>
            <pc:docMk/>
            <pc:sldMk cId="3707614420" sldId="280"/>
            <ac:picMk id="5" creationId="{AA418C91-406F-4A87-8FB5-A9AA0625FA52}"/>
          </ac:picMkLst>
        </pc:picChg>
      </pc:sldChg>
      <pc:sldChg chg="addSp delSp modSp add">
        <pc:chgData name="Stefan Prandl" userId="6370bd82c19b005f" providerId="LiveId" clId="{FE930AE1-108C-4262-9915-BA4D286F88CA}" dt="2017-08-22T16:13:45.557" v="9604"/>
        <pc:sldMkLst>
          <pc:docMk/>
          <pc:sldMk cId="3979998024" sldId="281"/>
        </pc:sldMkLst>
        <pc:spChg chg="mod">
          <ac:chgData name="Stefan Prandl" userId="6370bd82c19b005f" providerId="LiveId" clId="{FE930AE1-108C-4262-9915-BA4D286F88CA}" dt="2017-08-22T16:13:37.638" v="9603" actId="20577"/>
          <ac:spMkLst>
            <pc:docMk/>
            <pc:sldMk cId="3979998024" sldId="281"/>
            <ac:spMk id="2" creationId="{7B33FCA9-1124-4BDF-9D60-82D753484F86}"/>
          </ac:spMkLst>
        </pc:spChg>
        <pc:spChg chg="del">
          <ac:chgData name="Stefan Prandl" userId="6370bd82c19b005f" providerId="LiveId" clId="{FE930AE1-108C-4262-9915-BA4D286F88CA}" dt="2017-08-22T16:13:45.557" v="9604"/>
          <ac:spMkLst>
            <pc:docMk/>
            <pc:sldMk cId="3979998024" sldId="281"/>
            <ac:spMk id="3" creationId="{01678026-9BE5-4CC4-84F8-ABBE15C8BE10}"/>
          </ac:spMkLst>
        </pc:spChg>
        <pc:picChg chg="add mod">
          <ac:chgData name="Stefan Prandl" userId="6370bd82c19b005f" providerId="LiveId" clId="{FE930AE1-108C-4262-9915-BA4D286F88CA}" dt="2017-08-22T16:13:45.557" v="9604"/>
          <ac:picMkLst>
            <pc:docMk/>
            <pc:sldMk cId="3979998024" sldId="281"/>
            <ac:picMk id="4" creationId="{D505408E-3AB1-41AB-AE4B-AA2284577860}"/>
          </ac:picMkLst>
        </pc:picChg>
      </pc:sldChg>
      <pc:sldChg chg="addSp delSp modSp add">
        <pc:chgData name="Stefan Prandl" userId="6370bd82c19b005f" providerId="LiveId" clId="{FE930AE1-108C-4262-9915-BA4D286F88CA}" dt="2017-08-22T16:14:16.295" v="9633"/>
        <pc:sldMkLst>
          <pc:docMk/>
          <pc:sldMk cId="636749573" sldId="282"/>
        </pc:sldMkLst>
        <pc:spChg chg="mod">
          <ac:chgData name="Stefan Prandl" userId="6370bd82c19b005f" providerId="LiveId" clId="{FE930AE1-108C-4262-9915-BA4D286F88CA}" dt="2017-08-22T16:14:07.580" v="9632" actId="20577"/>
          <ac:spMkLst>
            <pc:docMk/>
            <pc:sldMk cId="636749573" sldId="282"/>
            <ac:spMk id="2" creationId="{0E0CB9D3-8601-472D-A75D-696E2950758B}"/>
          </ac:spMkLst>
        </pc:spChg>
        <pc:spChg chg="del">
          <ac:chgData name="Stefan Prandl" userId="6370bd82c19b005f" providerId="LiveId" clId="{FE930AE1-108C-4262-9915-BA4D286F88CA}" dt="2017-08-22T16:14:16.295" v="9633"/>
          <ac:spMkLst>
            <pc:docMk/>
            <pc:sldMk cId="636749573" sldId="282"/>
            <ac:spMk id="3" creationId="{781C40DA-D84B-48B2-B3A5-E98E643D267A}"/>
          </ac:spMkLst>
        </pc:spChg>
        <pc:picChg chg="add mod">
          <ac:chgData name="Stefan Prandl" userId="6370bd82c19b005f" providerId="LiveId" clId="{FE930AE1-108C-4262-9915-BA4D286F88CA}" dt="2017-08-22T16:14:16.295" v="9633"/>
          <ac:picMkLst>
            <pc:docMk/>
            <pc:sldMk cId="636749573" sldId="282"/>
            <ac:picMk id="4" creationId="{67BD1E6C-F3BF-47EC-A8BA-C9ACF1838555}"/>
          </ac:picMkLst>
        </pc:picChg>
      </pc:sldChg>
      <pc:sldChg chg="modSp add">
        <pc:chgData name="Stefan Prandl" userId="6370bd82c19b005f" providerId="LiveId" clId="{FE930AE1-108C-4262-9915-BA4D286F88CA}" dt="2017-08-22T16:17:10.935" v="10104" actId="20577"/>
        <pc:sldMkLst>
          <pc:docMk/>
          <pc:sldMk cId="1160729691" sldId="283"/>
        </pc:sldMkLst>
        <pc:spChg chg="mod">
          <ac:chgData name="Stefan Prandl" userId="6370bd82c19b005f" providerId="LiveId" clId="{FE930AE1-108C-4262-9915-BA4D286F88CA}" dt="2017-08-22T16:15:31.469" v="9690" actId="20577"/>
          <ac:spMkLst>
            <pc:docMk/>
            <pc:sldMk cId="1160729691" sldId="283"/>
            <ac:spMk id="2" creationId="{5760F7FA-1DB3-4D10-B981-D74B95F3C2F3}"/>
          </ac:spMkLst>
        </pc:spChg>
        <pc:spChg chg="mod">
          <ac:chgData name="Stefan Prandl" userId="6370bd82c19b005f" providerId="LiveId" clId="{FE930AE1-108C-4262-9915-BA4D286F88CA}" dt="2017-08-22T16:17:10.935" v="10104" actId="20577"/>
          <ac:spMkLst>
            <pc:docMk/>
            <pc:sldMk cId="1160729691" sldId="283"/>
            <ac:spMk id="3" creationId="{103768BA-8396-4EFB-89B0-9EF71D5D126D}"/>
          </ac:spMkLst>
        </pc:spChg>
      </pc:sldChg>
      <pc:sldChg chg="modSp add">
        <pc:chgData name="Stefan Prandl" userId="6370bd82c19b005f" providerId="LiveId" clId="{FE930AE1-108C-4262-9915-BA4D286F88CA}" dt="2017-08-22T16:19:12.239" v="10663" actId="20577"/>
        <pc:sldMkLst>
          <pc:docMk/>
          <pc:sldMk cId="887974476" sldId="284"/>
        </pc:sldMkLst>
        <pc:spChg chg="mod">
          <ac:chgData name="Stefan Prandl" userId="6370bd82c19b005f" providerId="LiveId" clId="{FE930AE1-108C-4262-9915-BA4D286F88CA}" dt="2017-08-22T16:17:22.575" v="10121" actId="20577"/>
          <ac:spMkLst>
            <pc:docMk/>
            <pc:sldMk cId="887974476" sldId="284"/>
            <ac:spMk id="2" creationId="{028E7ADE-1BED-4C19-BCFB-E0AAAF384D75}"/>
          </ac:spMkLst>
        </pc:spChg>
        <pc:spChg chg="mod">
          <ac:chgData name="Stefan Prandl" userId="6370bd82c19b005f" providerId="LiveId" clId="{FE930AE1-108C-4262-9915-BA4D286F88CA}" dt="2017-08-22T16:19:12.239" v="10663" actId="20577"/>
          <ac:spMkLst>
            <pc:docMk/>
            <pc:sldMk cId="887974476" sldId="284"/>
            <ac:spMk id="3" creationId="{FDDC0A76-4587-4784-8960-45B724D5A066}"/>
          </ac:spMkLst>
        </pc:spChg>
      </pc:sldChg>
      <pc:sldChg chg="addSp delSp modSp add">
        <pc:chgData name="Stefan Prandl" userId="6370bd82c19b005f" providerId="LiveId" clId="{FE930AE1-108C-4262-9915-BA4D286F88CA}" dt="2017-08-22T16:19:31.497" v="10680"/>
        <pc:sldMkLst>
          <pc:docMk/>
          <pc:sldMk cId="1423339215" sldId="285"/>
        </pc:sldMkLst>
        <pc:spChg chg="mod">
          <ac:chgData name="Stefan Prandl" userId="6370bd82c19b005f" providerId="LiveId" clId="{FE930AE1-108C-4262-9915-BA4D286F88CA}" dt="2017-08-22T16:19:23.855" v="10679" actId="20577"/>
          <ac:spMkLst>
            <pc:docMk/>
            <pc:sldMk cId="1423339215" sldId="285"/>
            <ac:spMk id="2" creationId="{AE54A6E5-91B6-4690-B381-416824207623}"/>
          </ac:spMkLst>
        </pc:spChg>
        <pc:spChg chg="del">
          <ac:chgData name="Stefan Prandl" userId="6370bd82c19b005f" providerId="LiveId" clId="{FE930AE1-108C-4262-9915-BA4D286F88CA}" dt="2017-08-22T16:19:31.497" v="10680"/>
          <ac:spMkLst>
            <pc:docMk/>
            <pc:sldMk cId="1423339215" sldId="285"/>
            <ac:spMk id="3" creationId="{6E7B03A2-14CB-49AD-8619-DA4FC292036B}"/>
          </ac:spMkLst>
        </pc:spChg>
        <pc:picChg chg="add mod">
          <ac:chgData name="Stefan Prandl" userId="6370bd82c19b005f" providerId="LiveId" clId="{FE930AE1-108C-4262-9915-BA4D286F88CA}" dt="2017-08-22T16:19:31.497" v="10680"/>
          <ac:picMkLst>
            <pc:docMk/>
            <pc:sldMk cId="1423339215" sldId="285"/>
            <ac:picMk id="4" creationId="{7CE562D2-BBE9-473E-9CAA-626F2F2A5A4C}"/>
          </ac:picMkLst>
        </pc:picChg>
      </pc:sldChg>
      <pc:sldChg chg="modSp add">
        <pc:chgData name="Stefan Prandl" userId="6370bd82c19b005f" providerId="LiveId" clId="{FE930AE1-108C-4262-9915-BA4D286F88CA}" dt="2017-08-22T16:21:04.424" v="11019" actId="20577"/>
        <pc:sldMkLst>
          <pc:docMk/>
          <pc:sldMk cId="2789386888" sldId="286"/>
        </pc:sldMkLst>
        <pc:spChg chg="mod">
          <ac:chgData name="Stefan Prandl" userId="6370bd82c19b005f" providerId="LiveId" clId="{FE930AE1-108C-4262-9915-BA4D286F88CA}" dt="2017-08-22T16:19:57.144" v="10710" actId="20577"/>
          <ac:spMkLst>
            <pc:docMk/>
            <pc:sldMk cId="2789386888" sldId="286"/>
            <ac:spMk id="2" creationId="{71BD1CFB-A9C9-4300-8313-369E5129F72F}"/>
          </ac:spMkLst>
        </pc:spChg>
        <pc:spChg chg="mod">
          <ac:chgData name="Stefan Prandl" userId="6370bd82c19b005f" providerId="LiveId" clId="{FE930AE1-108C-4262-9915-BA4D286F88CA}" dt="2017-08-22T16:21:04.424" v="11019" actId="20577"/>
          <ac:spMkLst>
            <pc:docMk/>
            <pc:sldMk cId="2789386888" sldId="286"/>
            <ac:spMk id="3" creationId="{4FFBC265-1608-423F-92B8-456EA9B3B41D}"/>
          </ac:spMkLst>
        </pc:spChg>
      </pc:sldChg>
      <pc:sldChg chg="addSp delSp modSp add">
        <pc:chgData name="Stefan Prandl" userId="6370bd82c19b005f" providerId="LiveId" clId="{FE930AE1-108C-4262-9915-BA4D286F88CA}" dt="2017-08-22T16:22:13.985" v="11133" actId="20577"/>
        <pc:sldMkLst>
          <pc:docMk/>
          <pc:sldMk cId="1235136304" sldId="287"/>
        </pc:sldMkLst>
        <pc:spChg chg="del">
          <ac:chgData name="Stefan Prandl" userId="6370bd82c19b005f" providerId="LiveId" clId="{FE930AE1-108C-4262-9915-BA4D286F88CA}" dt="2017-08-22T16:21:41.537" v="11021"/>
          <ac:spMkLst>
            <pc:docMk/>
            <pc:sldMk cId="1235136304" sldId="287"/>
            <ac:spMk id="2" creationId="{49752FB9-854E-4019-AC29-278AFCF65715}"/>
          </ac:spMkLst>
        </pc:spChg>
        <pc:spChg chg="del">
          <ac:chgData name="Stefan Prandl" userId="6370bd82c19b005f" providerId="LiveId" clId="{FE930AE1-108C-4262-9915-BA4D286F88CA}" dt="2017-08-22T16:21:41.537" v="11021"/>
          <ac:spMkLst>
            <pc:docMk/>
            <pc:sldMk cId="1235136304" sldId="287"/>
            <ac:spMk id="3" creationId="{D66DAE88-2A72-4618-B005-ECEC2891246E}"/>
          </ac:spMkLst>
        </pc:spChg>
        <pc:spChg chg="add mod">
          <ac:chgData name="Stefan Prandl" userId="6370bd82c19b005f" providerId="LiveId" clId="{FE930AE1-108C-4262-9915-BA4D286F88CA}" dt="2017-08-22T16:21:48.192" v="11060" actId="20577"/>
          <ac:spMkLst>
            <pc:docMk/>
            <pc:sldMk cId="1235136304" sldId="287"/>
            <ac:spMk id="4" creationId="{F00B8830-8D61-4F91-9398-3B05A51C0144}"/>
          </ac:spMkLst>
        </pc:spChg>
        <pc:spChg chg="add mod">
          <ac:chgData name="Stefan Prandl" userId="6370bd82c19b005f" providerId="LiveId" clId="{FE930AE1-108C-4262-9915-BA4D286F88CA}" dt="2017-08-22T16:22:13.985" v="11133" actId="20577"/>
          <ac:spMkLst>
            <pc:docMk/>
            <pc:sldMk cId="1235136304" sldId="287"/>
            <ac:spMk id="5" creationId="{0369FCF3-FEC6-4AA1-A95B-55A7E03755B8}"/>
          </ac:spMkLst>
        </pc:spChg>
      </pc:sldChg>
      <pc:sldChg chg="addSp delSp modSp add">
        <pc:chgData name="Stefan Prandl" userId="6370bd82c19b005f" providerId="LiveId" clId="{FE930AE1-108C-4262-9915-BA4D286F88CA}" dt="2017-08-22T16:24:42.789" v="11771" actId="20577"/>
        <pc:sldMkLst>
          <pc:docMk/>
          <pc:sldMk cId="3653199363" sldId="288"/>
        </pc:sldMkLst>
        <pc:spChg chg="del">
          <ac:chgData name="Stefan Prandl" userId="6370bd82c19b005f" providerId="LiveId" clId="{FE930AE1-108C-4262-9915-BA4D286F88CA}" dt="2017-08-22T16:22:18.541" v="11135"/>
          <ac:spMkLst>
            <pc:docMk/>
            <pc:sldMk cId="3653199363" sldId="288"/>
            <ac:spMk id="2" creationId="{0386DDB7-09B7-4FB1-9AFE-6BA512980EA4}"/>
          </ac:spMkLst>
        </pc:spChg>
        <pc:spChg chg="del">
          <ac:chgData name="Stefan Prandl" userId="6370bd82c19b005f" providerId="LiveId" clId="{FE930AE1-108C-4262-9915-BA4D286F88CA}" dt="2017-08-22T16:22:18.541" v="11135"/>
          <ac:spMkLst>
            <pc:docMk/>
            <pc:sldMk cId="3653199363" sldId="288"/>
            <ac:spMk id="3" creationId="{28BB8B41-75B9-4278-800D-24E24AAB52BA}"/>
          </ac:spMkLst>
        </pc:spChg>
        <pc:spChg chg="add mod">
          <ac:chgData name="Stefan Prandl" userId="6370bd82c19b005f" providerId="LiveId" clId="{FE930AE1-108C-4262-9915-BA4D286F88CA}" dt="2017-08-22T16:22:28.059" v="11162" actId="20577"/>
          <ac:spMkLst>
            <pc:docMk/>
            <pc:sldMk cId="3653199363" sldId="288"/>
            <ac:spMk id="4" creationId="{44E20B99-5D2F-4FD2-A4B9-825A6B763981}"/>
          </ac:spMkLst>
        </pc:spChg>
        <pc:spChg chg="add mod">
          <ac:chgData name="Stefan Prandl" userId="6370bd82c19b005f" providerId="LiveId" clId="{FE930AE1-108C-4262-9915-BA4D286F88CA}" dt="2017-08-22T16:24:42.789" v="11771" actId="20577"/>
          <ac:spMkLst>
            <pc:docMk/>
            <pc:sldMk cId="3653199363" sldId="288"/>
            <ac:spMk id="5" creationId="{19D7DEDD-47F9-413B-B002-7C18A3158DD5}"/>
          </ac:spMkLst>
        </pc:spChg>
      </pc:sldChg>
      <pc:sldChg chg="addSp delSp modSp add">
        <pc:chgData name="Stefan Prandl" userId="6370bd82c19b005f" providerId="LiveId" clId="{FE930AE1-108C-4262-9915-BA4D286F88CA}" dt="2017-08-22T16:25:55.941" v="11957" actId="20577"/>
        <pc:sldMkLst>
          <pc:docMk/>
          <pc:sldMk cId="3580219356" sldId="289"/>
        </pc:sldMkLst>
        <pc:spChg chg="mod">
          <ac:chgData name="Stefan Prandl" userId="6370bd82c19b005f" providerId="LiveId" clId="{FE930AE1-108C-4262-9915-BA4D286F88CA}" dt="2017-08-22T16:25:10.053" v="11826" actId="20577"/>
          <ac:spMkLst>
            <pc:docMk/>
            <pc:sldMk cId="3580219356" sldId="289"/>
            <ac:spMk id="2" creationId="{D7F2D9DA-A1E2-4B91-9694-B7F470690329}"/>
          </ac:spMkLst>
        </pc:spChg>
        <pc:spChg chg="del">
          <ac:chgData name="Stefan Prandl" userId="6370bd82c19b005f" providerId="LiveId" clId="{FE930AE1-108C-4262-9915-BA4D286F88CA}" dt="2017-08-22T16:25:22.573" v="11827"/>
          <ac:spMkLst>
            <pc:docMk/>
            <pc:sldMk cId="3580219356" sldId="289"/>
            <ac:spMk id="3" creationId="{A022068A-9377-42DF-8670-0CDFCFCFF067}"/>
          </ac:spMkLst>
        </pc:spChg>
        <pc:spChg chg="add mod">
          <ac:chgData name="Stefan Prandl" userId="6370bd82c19b005f" providerId="LiveId" clId="{FE930AE1-108C-4262-9915-BA4D286F88CA}" dt="2017-08-22T16:25:55.941" v="11957" actId="20577"/>
          <ac:spMkLst>
            <pc:docMk/>
            <pc:sldMk cId="3580219356" sldId="289"/>
            <ac:spMk id="4" creationId="{6DA1E3BB-E565-4788-8BA1-31FC6C9CFC2F}"/>
          </ac:spMkLst>
        </pc:spChg>
        <pc:spChg chg="add del mod">
          <ac:chgData name="Stefan Prandl" userId="6370bd82c19b005f" providerId="LiveId" clId="{FE930AE1-108C-4262-9915-BA4D286F88CA}" dt="2017-08-22T16:25:23.664" v="11828"/>
          <ac:spMkLst>
            <pc:docMk/>
            <pc:sldMk cId="3580219356" sldId="289"/>
            <ac:spMk id="5" creationId="{4F0354FD-BB9D-4506-8B75-8AB88E4E8DAB}"/>
          </ac:spMkLst>
        </pc:spChg>
        <pc:picChg chg="add mod">
          <ac:chgData name="Stefan Prandl" userId="6370bd82c19b005f" providerId="LiveId" clId="{FE930AE1-108C-4262-9915-BA4D286F88CA}" dt="2017-08-22T16:25:23.664" v="11828"/>
          <ac:picMkLst>
            <pc:docMk/>
            <pc:sldMk cId="3580219356" sldId="289"/>
            <ac:picMk id="6" creationId="{5F1D1027-3690-4301-988B-9437AC1D3C4D}"/>
          </ac:picMkLst>
        </pc:picChg>
      </pc:sldChg>
      <pc:sldChg chg="addSp delSp modSp add">
        <pc:chgData name="Stefan Prandl" userId="6370bd82c19b005f" providerId="LiveId" clId="{FE930AE1-108C-4262-9915-BA4D286F88CA}" dt="2017-08-22T16:28:14.916" v="12527" actId="20577"/>
        <pc:sldMkLst>
          <pc:docMk/>
          <pc:sldMk cId="3114083627" sldId="290"/>
        </pc:sldMkLst>
        <pc:spChg chg="mod">
          <ac:chgData name="Stefan Prandl" userId="6370bd82c19b005f" providerId="LiveId" clId="{FE930AE1-108C-4262-9915-BA4D286F88CA}" dt="2017-08-22T16:26:06.441" v="11986" actId="20577"/>
          <ac:spMkLst>
            <pc:docMk/>
            <pc:sldMk cId="3114083627" sldId="290"/>
            <ac:spMk id="2" creationId="{2A02EA7A-4486-4D0E-BAB4-618E1BC27F7C}"/>
          </ac:spMkLst>
        </pc:spChg>
        <pc:spChg chg="mod">
          <ac:chgData name="Stefan Prandl" userId="6370bd82c19b005f" providerId="LiveId" clId="{FE930AE1-108C-4262-9915-BA4D286F88CA}" dt="2017-08-22T16:28:14.916" v="12527" actId="20577"/>
          <ac:spMkLst>
            <pc:docMk/>
            <pc:sldMk cId="3114083627" sldId="290"/>
            <ac:spMk id="3" creationId="{4EF3942B-0672-4842-8672-E91CF90ABF49}"/>
          </ac:spMkLst>
        </pc:spChg>
        <pc:spChg chg="del">
          <ac:chgData name="Stefan Prandl" userId="6370bd82c19b005f" providerId="LiveId" clId="{FE930AE1-108C-4262-9915-BA4D286F88CA}" dt="2017-08-22T16:26:17.294" v="11987"/>
          <ac:spMkLst>
            <pc:docMk/>
            <pc:sldMk cId="3114083627" sldId="290"/>
            <ac:spMk id="4" creationId="{6D9A5A67-5C5D-45CB-8157-A534B3559AF0}"/>
          </ac:spMkLst>
        </pc:spChg>
        <pc:picChg chg="add mod">
          <ac:chgData name="Stefan Prandl" userId="6370bd82c19b005f" providerId="LiveId" clId="{FE930AE1-108C-4262-9915-BA4D286F88CA}" dt="2017-08-22T16:26:17.294" v="11987"/>
          <ac:picMkLst>
            <pc:docMk/>
            <pc:sldMk cId="3114083627" sldId="290"/>
            <ac:picMk id="5" creationId="{3E1C1160-E052-45B3-8A24-0732A357222C}"/>
          </ac:picMkLst>
        </pc:picChg>
      </pc:sldChg>
      <pc:sldChg chg="addSp delSp modSp add">
        <pc:chgData name="Stefan Prandl" userId="6370bd82c19b005f" providerId="LiveId" clId="{FE930AE1-108C-4262-9915-BA4D286F88CA}" dt="2017-08-22T16:29:58.090" v="13025" actId="20577"/>
        <pc:sldMkLst>
          <pc:docMk/>
          <pc:sldMk cId="4271024807" sldId="291"/>
        </pc:sldMkLst>
        <pc:spChg chg="mod">
          <ac:chgData name="Stefan Prandl" userId="6370bd82c19b005f" providerId="LiveId" clId="{FE930AE1-108C-4262-9915-BA4D286F88CA}" dt="2017-08-22T16:28:29.365" v="12555" actId="20577"/>
          <ac:spMkLst>
            <pc:docMk/>
            <pc:sldMk cId="4271024807" sldId="291"/>
            <ac:spMk id="2" creationId="{CA2B1018-32C4-4357-B97A-756CC02EB892}"/>
          </ac:spMkLst>
        </pc:spChg>
        <pc:spChg chg="del">
          <ac:chgData name="Stefan Prandl" userId="6370bd82c19b005f" providerId="LiveId" clId="{FE930AE1-108C-4262-9915-BA4D286F88CA}" dt="2017-08-22T16:28:34.121" v="12556"/>
          <ac:spMkLst>
            <pc:docMk/>
            <pc:sldMk cId="4271024807" sldId="291"/>
            <ac:spMk id="3" creationId="{4D052F87-01D0-4AE9-A1A9-10B60266BD8C}"/>
          </ac:spMkLst>
        </pc:spChg>
        <pc:spChg chg="del">
          <ac:chgData name="Stefan Prandl" userId="6370bd82c19b005f" providerId="LiveId" clId="{FE930AE1-108C-4262-9915-BA4D286F88CA}" dt="2017-08-22T16:28:34.121" v="12556"/>
          <ac:spMkLst>
            <pc:docMk/>
            <pc:sldMk cId="4271024807" sldId="291"/>
            <ac:spMk id="4" creationId="{F7C458B5-8388-47A6-8775-BED3355CE4D3}"/>
          </ac:spMkLst>
        </pc:spChg>
        <pc:spChg chg="add mod">
          <ac:chgData name="Stefan Prandl" userId="6370bd82c19b005f" providerId="LiveId" clId="{FE930AE1-108C-4262-9915-BA4D286F88CA}" dt="2017-08-22T16:29:58.090" v="13025" actId="20577"/>
          <ac:spMkLst>
            <pc:docMk/>
            <pc:sldMk cId="4271024807" sldId="291"/>
            <ac:spMk id="5" creationId="{9E1423DC-38B4-41DC-B11F-1BFEE5D2F10F}"/>
          </ac:spMkLst>
        </pc:spChg>
      </pc:sldChg>
      <pc:sldChg chg="addSp delSp modSp add">
        <pc:chgData name="Stefan Prandl" userId="6370bd82c19b005f" providerId="LiveId" clId="{FE930AE1-108C-4262-9915-BA4D286F88CA}" dt="2017-08-22T16:30:34.424" v="13061" actId="20577"/>
        <pc:sldMkLst>
          <pc:docMk/>
          <pc:sldMk cId="1244054029" sldId="292"/>
        </pc:sldMkLst>
        <pc:spChg chg="mod">
          <ac:chgData name="Stefan Prandl" userId="6370bd82c19b005f" providerId="LiveId" clId="{FE930AE1-108C-4262-9915-BA4D286F88CA}" dt="2017-08-22T16:30:34.424" v="13061" actId="20577"/>
          <ac:spMkLst>
            <pc:docMk/>
            <pc:sldMk cId="1244054029" sldId="292"/>
            <ac:spMk id="2" creationId="{7FFC470D-FB79-4B23-B1CB-6881E66E2993}"/>
          </ac:spMkLst>
        </pc:spChg>
        <pc:spChg chg="del">
          <ac:chgData name="Stefan Prandl" userId="6370bd82c19b005f" providerId="LiveId" clId="{FE930AE1-108C-4262-9915-BA4D286F88CA}" dt="2017-08-22T16:30:13.382" v="13027"/>
          <ac:spMkLst>
            <pc:docMk/>
            <pc:sldMk cId="1244054029" sldId="292"/>
            <ac:spMk id="3" creationId="{97344F1B-C47F-480D-ADFD-DD87A4F6A312}"/>
          </ac:spMkLst>
        </pc:spChg>
        <pc:picChg chg="add mod">
          <ac:chgData name="Stefan Prandl" userId="6370bd82c19b005f" providerId="LiveId" clId="{FE930AE1-108C-4262-9915-BA4D286F88CA}" dt="2017-08-22T16:30:13.382" v="13027"/>
          <ac:picMkLst>
            <pc:docMk/>
            <pc:sldMk cId="1244054029" sldId="292"/>
            <ac:picMk id="4" creationId="{DE1F82A7-EDA6-410A-A163-5F18B6D0CDC7}"/>
          </ac:picMkLst>
        </pc:picChg>
      </pc:sldChg>
      <pc:sldChg chg="modSp add">
        <pc:chgData name="Stefan Prandl" userId="6370bd82c19b005f" providerId="LiveId" clId="{FE930AE1-108C-4262-9915-BA4D286F88CA}" dt="2017-08-22T16:34:00.287" v="13813" actId="20577"/>
        <pc:sldMkLst>
          <pc:docMk/>
          <pc:sldMk cId="1020889541" sldId="293"/>
        </pc:sldMkLst>
        <pc:spChg chg="mod">
          <ac:chgData name="Stefan Prandl" userId="6370bd82c19b005f" providerId="LiveId" clId="{FE930AE1-108C-4262-9915-BA4D286F88CA}" dt="2017-08-22T16:33:57.635" v="13809" actId="20577"/>
          <ac:spMkLst>
            <pc:docMk/>
            <pc:sldMk cId="1020889541" sldId="293"/>
            <ac:spMk id="2" creationId="{D95028B4-1400-4D50-9A47-F6E6DD4212E9}"/>
          </ac:spMkLst>
        </pc:spChg>
        <pc:spChg chg="mod">
          <ac:chgData name="Stefan Prandl" userId="6370bd82c19b005f" providerId="LiveId" clId="{FE930AE1-108C-4262-9915-BA4D286F88CA}" dt="2017-08-22T16:34:00.287" v="13813" actId="20577"/>
          <ac:spMkLst>
            <pc:docMk/>
            <pc:sldMk cId="1020889541" sldId="293"/>
            <ac:spMk id="3" creationId="{51BAA931-D4CC-458C-B4BE-2444C7223A89}"/>
          </ac:spMkLst>
        </pc:spChg>
      </pc:sldChg>
      <pc:sldChg chg="addSp delSp modSp add">
        <pc:chgData name="Stefan Prandl" userId="6370bd82c19b005f" providerId="LiveId" clId="{FE930AE1-108C-4262-9915-BA4D286F88CA}" dt="2017-08-22T16:34:20.401" v="13850"/>
        <pc:sldMkLst>
          <pc:docMk/>
          <pc:sldMk cId="3157180795" sldId="294"/>
        </pc:sldMkLst>
        <pc:spChg chg="mod">
          <ac:chgData name="Stefan Prandl" userId="6370bd82c19b005f" providerId="LiveId" clId="{FE930AE1-108C-4262-9915-BA4D286F88CA}" dt="2017-08-22T16:34:12.422" v="13849" actId="20577"/>
          <ac:spMkLst>
            <pc:docMk/>
            <pc:sldMk cId="3157180795" sldId="294"/>
            <ac:spMk id="2" creationId="{478F1AED-FD8D-47F8-9AAC-948E7AF30C8C}"/>
          </ac:spMkLst>
        </pc:spChg>
        <pc:spChg chg="del">
          <ac:chgData name="Stefan Prandl" userId="6370bd82c19b005f" providerId="LiveId" clId="{FE930AE1-108C-4262-9915-BA4D286F88CA}" dt="2017-08-22T16:34:20.401" v="13850"/>
          <ac:spMkLst>
            <pc:docMk/>
            <pc:sldMk cId="3157180795" sldId="294"/>
            <ac:spMk id="3" creationId="{3C44DC42-70D7-4B03-A690-52C0BF4A992E}"/>
          </ac:spMkLst>
        </pc:spChg>
        <pc:picChg chg="add mod">
          <ac:chgData name="Stefan Prandl" userId="6370bd82c19b005f" providerId="LiveId" clId="{FE930AE1-108C-4262-9915-BA4D286F88CA}" dt="2017-08-22T16:34:20.401" v="13850"/>
          <ac:picMkLst>
            <pc:docMk/>
            <pc:sldMk cId="3157180795" sldId="294"/>
            <ac:picMk id="4" creationId="{53AB6C99-0F05-414B-8BF3-F24EFB0735DA}"/>
          </ac:picMkLst>
        </pc:picChg>
      </pc:sldChg>
      <pc:sldChg chg="addSp delSp modSp add">
        <pc:chgData name="Stefan Prandl" userId="6370bd82c19b005f" providerId="LiveId" clId="{FE930AE1-108C-4262-9915-BA4D286F88CA}" dt="2017-08-22T16:56:20.472" v="18172" actId="6549"/>
        <pc:sldMkLst>
          <pc:docMk/>
          <pc:sldMk cId="383269048" sldId="295"/>
        </pc:sldMkLst>
        <pc:spChg chg="del">
          <ac:chgData name="Stefan Prandl" userId="6370bd82c19b005f" providerId="LiveId" clId="{FE930AE1-108C-4262-9915-BA4D286F88CA}" dt="2017-08-22T16:35:09.145" v="13852"/>
          <ac:spMkLst>
            <pc:docMk/>
            <pc:sldMk cId="383269048" sldId="295"/>
            <ac:spMk id="2" creationId="{3BFCE679-70E6-44BD-BE0F-430DC7B32C83}"/>
          </ac:spMkLst>
        </pc:spChg>
        <pc:spChg chg="del">
          <ac:chgData name="Stefan Prandl" userId="6370bd82c19b005f" providerId="LiveId" clId="{FE930AE1-108C-4262-9915-BA4D286F88CA}" dt="2017-08-22T16:35:09.145" v="13852"/>
          <ac:spMkLst>
            <pc:docMk/>
            <pc:sldMk cId="383269048" sldId="295"/>
            <ac:spMk id="3" creationId="{700BBDC5-7007-4CE6-B8CA-B837AA059688}"/>
          </ac:spMkLst>
        </pc:spChg>
        <pc:spChg chg="add mod">
          <ac:chgData name="Stefan Prandl" userId="6370bd82c19b005f" providerId="LiveId" clId="{FE930AE1-108C-4262-9915-BA4D286F88CA}" dt="2017-08-22T16:56:20.472" v="18172" actId="6549"/>
          <ac:spMkLst>
            <pc:docMk/>
            <pc:sldMk cId="383269048" sldId="295"/>
            <ac:spMk id="4" creationId="{6BC4EC2B-7197-436B-8C01-DB83190C8DFF}"/>
          </ac:spMkLst>
        </pc:spChg>
        <pc:spChg chg="add mod">
          <ac:chgData name="Stefan Prandl" userId="6370bd82c19b005f" providerId="LiveId" clId="{FE930AE1-108C-4262-9915-BA4D286F88CA}" dt="2017-08-22T16:36:11.055" v="13952" actId="20577"/>
          <ac:spMkLst>
            <pc:docMk/>
            <pc:sldMk cId="383269048" sldId="295"/>
            <ac:spMk id="5" creationId="{1BBEFE77-3FA8-451F-B356-84F8A572F13B}"/>
          </ac:spMkLst>
        </pc:spChg>
      </pc:sldChg>
      <pc:sldChg chg="addSp delSp modSp add">
        <pc:chgData name="Stefan Prandl" userId="6370bd82c19b005f" providerId="LiveId" clId="{FE930AE1-108C-4262-9915-BA4D286F88CA}" dt="2017-08-22T16:37:43.487" v="14439" actId="20577"/>
        <pc:sldMkLst>
          <pc:docMk/>
          <pc:sldMk cId="448766532" sldId="296"/>
        </pc:sldMkLst>
        <pc:spChg chg="del">
          <ac:chgData name="Stefan Prandl" userId="6370bd82c19b005f" providerId="LiveId" clId="{FE930AE1-108C-4262-9915-BA4D286F88CA}" dt="2017-08-22T16:36:15.845" v="13954"/>
          <ac:spMkLst>
            <pc:docMk/>
            <pc:sldMk cId="448766532" sldId="296"/>
            <ac:spMk id="2" creationId="{D1DE8991-791C-450E-A80C-9C65669D3431}"/>
          </ac:spMkLst>
        </pc:spChg>
        <pc:spChg chg="del">
          <ac:chgData name="Stefan Prandl" userId="6370bd82c19b005f" providerId="LiveId" clId="{FE930AE1-108C-4262-9915-BA4D286F88CA}" dt="2017-08-22T16:36:15.845" v="13954"/>
          <ac:spMkLst>
            <pc:docMk/>
            <pc:sldMk cId="448766532" sldId="296"/>
            <ac:spMk id="3" creationId="{C8CC5A70-2B41-4021-A653-E8BC869377FF}"/>
          </ac:spMkLst>
        </pc:spChg>
        <pc:spChg chg="add mod">
          <ac:chgData name="Stefan Prandl" userId="6370bd82c19b005f" providerId="LiveId" clId="{FE930AE1-108C-4262-9915-BA4D286F88CA}" dt="2017-08-22T16:36:24.300" v="13978" actId="20577"/>
          <ac:spMkLst>
            <pc:docMk/>
            <pc:sldMk cId="448766532" sldId="296"/>
            <ac:spMk id="4" creationId="{B2071A3E-B8E5-4BCC-ACD8-230057EC795A}"/>
          </ac:spMkLst>
        </pc:spChg>
        <pc:spChg chg="add mod">
          <ac:chgData name="Stefan Prandl" userId="6370bd82c19b005f" providerId="LiveId" clId="{FE930AE1-108C-4262-9915-BA4D286F88CA}" dt="2017-08-22T16:37:43.487" v="14439" actId="20577"/>
          <ac:spMkLst>
            <pc:docMk/>
            <pc:sldMk cId="448766532" sldId="296"/>
            <ac:spMk id="5" creationId="{81005C84-DD48-415E-A13F-2E94D8C3AC4D}"/>
          </ac:spMkLst>
        </pc:spChg>
      </pc:sldChg>
      <pc:sldChg chg="addSp delSp modSp add">
        <pc:chgData name="Stefan Prandl" userId="6370bd82c19b005f" providerId="LiveId" clId="{FE930AE1-108C-4262-9915-BA4D286F88CA}" dt="2017-08-22T16:40:25.709" v="14915" actId="5793"/>
        <pc:sldMkLst>
          <pc:docMk/>
          <pc:sldMk cId="2870073602" sldId="297"/>
        </pc:sldMkLst>
        <pc:spChg chg="mod">
          <ac:chgData name="Stefan Prandl" userId="6370bd82c19b005f" providerId="LiveId" clId="{FE930AE1-108C-4262-9915-BA4D286F88CA}" dt="2017-08-22T16:37:52.899" v="14463" actId="20577"/>
          <ac:spMkLst>
            <pc:docMk/>
            <pc:sldMk cId="2870073602" sldId="297"/>
            <ac:spMk id="2" creationId="{CCCF3E54-9232-489A-BE66-A6DD4CC0053B}"/>
          </ac:spMkLst>
        </pc:spChg>
        <pc:spChg chg="mod">
          <ac:chgData name="Stefan Prandl" userId="6370bd82c19b005f" providerId="LiveId" clId="{FE930AE1-108C-4262-9915-BA4D286F88CA}" dt="2017-08-22T16:40:25.709" v="14915" actId="5793"/>
          <ac:spMkLst>
            <pc:docMk/>
            <pc:sldMk cId="2870073602" sldId="297"/>
            <ac:spMk id="3" creationId="{AE7A98E7-F266-4426-9077-BC637E043507}"/>
          </ac:spMkLst>
        </pc:spChg>
        <pc:spChg chg="add del mod">
          <ac:chgData name="Stefan Prandl" userId="6370bd82c19b005f" providerId="LiveId" clId="{FE930AE1-108C-4262-9915-BA4D286F88CA}" dt="2017-08-22T16:38:57.024" v="14592"/>
          <ac:spMkLst>
            <pc:docMk/>
            <pc:sldMk cId="2870073602" sldId="297"/>
            <ac:spMk id="4" creationId="{EAFD0914-B1BE-4976-B22E-5FDB4CA16892}"/>
          </ac:spMkLst>
        </pc:spChg>
        <pc:picChg chg="add mod">
          <ac:chgData name="Stefan Prandl" userId="6370bd82c19b005f" providerId="LiveId" clId="{FE930AE1-108C-4262-9915-BA4D286F88CA}" dt="2017-08-22T16:38:57.024" v="14592"/>
          <ac:picMkLst>
            <pc:docMk/>
            <pc:sldMk cId="2870073602" sldId="297"/>
            <ac:picMk id="5" creationId="{D5C0C073-52BD-4DB3-BC4A-5B2982C04563}"/>
          </ac:picMkLst>
        </pc:picChg>
      </pc:sldChg>
      <pc:sldChg chg="addSp delSp modSp add">
        <pc:chgData name="Stefan Prandl" userId="6370bd82c19b005f" providerId="LiveId" clId="{FE930AE1-108C-4262-9915-BA4D286F88CA}" dt="2017-08-22T16:43:00.203" v="15485" actId="20577"/>
        <pc:sldMkLst>
          <pc:docMk/>
          <pc:sldMk cId="2970140441" sldId="298"/>
        </pc:sldMkLst>
        <pc:spChg chg="mod">
          <ac:chgData name="Stefan Prandl" userId="6370bd82c19b005f" providerId="LiveId" clId="{FE930AE1-108C-4262-9915-BA4D286F88CA}" dt="2017-08-22T16:40:39.798" v="14951" actId="20577"/>
          <ac:spMkLst>
            <pc:docMk/>
            <pc:sldMk cId="2970140441" sldId="298"/>
            <ac:spMk id="2" creationId="{60C9A176-2764-4D36-B66E-168B87BDCF9D}"/>
          </ac:spMkLst>
        </pc:spChg>
        <pc:spChg chg="mod">
          <ac:chgData name="Stefan Prandl" userId="6370bd82c19b005f" providerId="LiveId" clId="{FE930AE1-108C-4262-9915-BA4D286F88CA}" dt="2017-08-22T16:43:00.203" v="15485" actId="20577"/>
          <ac:spMkLst>
            <pc:docMk/>
            <pc:sldMk cId="2970140441" sldId="298"/>
            <ac:spMk id="3" creationId="{401098EA-0B3B-4C91-8CE0-096E76F0F141}"/>
          </ac:spMkLst>
        </pc:spChg>
        <pc:spChg chg="del">
          <ac:chgData name="Stefan Prandl" userId="6370bd82c19b005f" providerId="LiveId" clId="{FE930AE1-108C-4262-9915-BA4D286F88CA}" dt="2017-08-22T16:40:52.585" v="14952"/>
          <ac:spMkLst>
            <pc:docMk/>
            <pc:sldMk cId="2970140441" sldId="298"/>
            <ac:spMk id="4" creationId="{E7E918E5-69B2-4534-8C62-E3C209874E41}"/>
          </ac:spMkLst>
        </pc:spChg>
        <pc:picChg chg="add mod">
          <ac:chgData name="Stefan Prandl" userId="6370bd82c19b005f" providerId="LiveId" clId="{FE930AE1-108C-4262-9915-BA4D286F88CA}" dt="2017-08-22T16:40:52.585" v="14952"/>
          <ac:picMkLst>
            <pc:docMk/>
            <pc:sldMk cId="2970140441" sldId="298"/>
            <ac:picMk id="5" creationId="{AA6D9F35-52C6-4D63-AF16-842221ED4933}"/>
          </ac:picMkLst>
        </pc:picChg>
      </pc:sldChg>
      <pc:sldChg chg="addSp delSp modSp add">
        <pc:chgData name="Stefan Prandl" userId="6370bd82c19b005f" providerId="LiveId" clId="{FE930AE1-108C-4262-9915-BA4D286F88CA}" dt="2017-08-22T16:44:23.109" v="15749"/>
        <pc:sldMkLst>
          <pc:docMk/>
          <pc:sldMk cId="2293029934" sldId="299"/>
        </pc:sldMkLst>
        <pc:spChg chg="mod">
          <ac:chgData name="Stefan Prandl" userId="6370bd82c19b005f" providerId="LiveId" clId="{FE930AE1-108C-4262-9915-BA4D286F88CA}" dt="2017-08-22T16:43:33.387" v="15515" actId="20577"/>
          <ac:spMkLst>
            <pc:docMk/>
            <pc:sldMk cId="2293029934" sldId="299"/>
            <ac:spMk id="2" creationId="{450F2EE9-6980-40F7-B612-C4EF19B036F7}"/>
          </ac:spMkLst>
        </pc:spChg>
        <pc:spChg chg="mod">
          <ac:chgData name="Stefan Prandl" userId="6370bd82c19b005f" providerId="LiveId" clId="{FE930AE1-108C-4262-9915-BA4D286F88CA}" dt="2017-08-22T16:44:12.359" v="15748" actId="20577"/>
          <ac:spMkLst>
            <pc:docMk/>
            <pc:sldMk cId="2293029934" sldId="299"/>
            <ac:spMk id="3" creationId="{406867DF-5830-4EC4-9560-4B5E97221EAB}"/>
          </ac:spMkLst>
        </pc:spChg>
        <pc:spChg chg="del">
          <ac:chgData name="Stefan Prandl" userId="6370bd82c19b005f" providerId="LiveId" clId="{FE930AE1-108C-4262-9915-BA4D286F88CA}" dt="2017-08-22T16:44:23.109" v="15749"/>
          <ac:spMkLst>
            <pc:docMk/>
            <pc:sldMk cId="2293029934" sldId="299"/>
            <ac:spMk id="4" creationId="{919A29F8-FB21-4E54-AA6D-E89816A3C956}"/>
          </ac:spMkLst>
        </pc:spChg>
        <pc:picChg chg="add mod">
          <ac:chgData name="Stefan Prandl" userId="6370bd82c19b005f" providerId="LiveId" clId="{FE930AE1-108C-4262-9915-BA4D286F88CA}" dt="2017-08-22T16:44:23.109" v="15749"/>
          <ac:picMkLst>
            <pc:docMk/>
            <pc:sldMk cId="2293029934" sldId="299"/>
            <ac:picMk id="5" creationId="{185C773A-F879-4420-85FC-8F181FD65E35}"/>
          </ac:picMkLst>
        </pc:picChg>
      </pc:sldChg>
      <pc:sldChg chg="addSp delSp modSp add">
        <pc:chgData name="Stefan Prandl" userId="6370bd82c19b005f" providerId="LiveId" clId="{FE930AE1-108C-4262-9915-BA4D286F88CA}" dt="2017-08-22T16:45:21.290" v="15865"/>
        <pc:sldMkLst>
          <pc:docMk/>
          <pc:sldMk cId="1269735339" sldId="300"/>
        </pc:sldMkLst>
        <pc:spChg chg="mod">
          <ac:chgData name="Stefan Prandl" userId="6370bd82c19b005f" providerId="LiveId" clId="{FE930AE1-108C-4262-9915-BA4D286F88CA}" dt="2017-08-22T16:45:21.290" v="15865"/>
          <ac:spMkLst>
            <pc:docMk/>
            <pc:sldMk cId="1269735339" sldId="300"/>
            <ac:spMk id="2" creationId="{E291CC35-0435-40DA-9994-62BFE3F5F712}"/>
          </ac:spMkLst>
        </pc:spChg>
        <pc:spChg chg="mod">
          <ac:chgData name="Stefan Prandl" userId="6370bd82c19b005f" providerId="LiveId" clId="{FE930AE1-108C-4262-9915-BA4D286F88CA}" dt="2017-08-22T16:45:04.665" v="15863" actId="20577"/>
          <ac:spMkLst>
            <pc:docMk/>
            <pc:sldMk cId="1269735339" sldId="300"/>
            <ac:spMk id="3" creationId="{E345B4F3-E7DC-4C7F-B112-371F288F3F67}"/>
          </ac:spMkLst>
        </pc:spChg>
        <pc:spChg chg="del">
          <ac:chgData name="Stefan Prandl" userId="6370bd82c19b005f" providerId="LiveId" clId="{FE930AE1-108C-4262-9915-BA4D286F88CA}" dt="2017-08-22T16:45:12.635" v="15864"/>
          <ac:spMkLst>
            <pc:docMk/>
            <pc:sldMk cId="1269735339" sldId="300"/>
            <ac:spMk id="4" creationId="{E88F6F27-804F-4C61-BC16-94582FEDCDD9}"/>
          </ac:spMkLst>
        </pc:spChg>
        <pc:picChg chg="add mod">
          <ac:chgData name="Stefan Prandl" userId="6370bd82c19b005f" providerId="LiveId" clId="{FE930AE1-108C-4262-9915-BA4D286F88CA}" dt="2017-08-22T16:45:12.635" v="15864"/>
          <ac:picMkLst>
            <pc:docMk/>
            <pc:sldMk cId="1269735339" sldId="300"/>
            <ac:picMk id="5" creationId="{48647293-C5D1-4760-827E-0DFEB07D26D0}"/>
          </ac:picMkLst>
        </pc:picChg>
      </pc:sldChg>
      <pc:sldChg chg="addSp delSp modSp add">
        <pc:chgData name="Stefan Prandl" userId="6370bd82c19b005f" providerId="LiveId" clId="{FE930AE1-108C-4262-9915-BA4D286F88CA}" dt="2017-08-22T16:48:09.070" v="16494" actId="20577"/>
        <pc:sldMkLst>
          <pc:docMk/>
          <pc:sldMk cId="2960687473" sldId="301"/>
        </pc:sldMkLst>
        <pc:spChg chg="del">
          <ac:chgData name="Stefan Prandl" userId="6370bd82c19b005f" providerId="LiveId" clId="{FE930AE1-108C-4262-9915-BA4D286F88CA}" dt="2017-08-22T16:45:39.744" v="15867"/>
          <ac:spMkLst>
            <pc:docMk/>
            <pc:sldMk cId="2960687473" sldId="301"/>
            <ac:spMk id="2" creationId="{A58E983D-F9AC-4515-BAEF-54C29036018B}"/>
          </ac:spMkLst>
        </pc:spChg>
        <pc:spChg chg="del">
          <ac:chgData name="Stefan Prandl" userId="6370bd82c19b005f" providerId="LiveId" clId="{FE930AE1-108C-4262-9915-BA4D286F88CA}" dt="2017-08-22T16:45:39.744" v="15867"/>
          <ac:spMkLst>
            <pc:docMk/>
            <pc:sldMk cId="2960687473" sldId="301"/>
            <ac:spMk id="3" creationId="{8DFBCE59-49F0-42FD-8FB0-2DFE629C19FD}"/>
          </ac:spMkLst>
        </pc:spChg>
        <pc:spChg chg="del">
          <ac:chgData name="Stefan Prandl" userId="6370bd82c19b005f" providerId="LiveId" clId="{FE930AE1-108C-4262-9915-BA4D286F88CA}" dt="2017-08-22T16:45:39.744" v="15867"/>
          <ac:spMkLst>
            <pc:docMk/>
            <pc:sldMk cId="2960687473" sldId="301"/>
            <ac:spMk id="4" creationId="{D74DF1CC-8659-4BE7-BF24-4F2B94F6C06A}"/>
          </ac:spMkLst>
        </pc:spChg>
        <pc:spChg chg="add mod">
          <ac:chgData name="Stefan Prandl" userId="6370bd82c19b005f" providerId="LiveId" clId="{FE930AE1-108C-4262-9915-BA4D286F88CA}" dt="2017-08-22T16:45:46.183" v="15904" actId="20577"/>
          <ac:spMkLst>
            <pc:docMk/>
            <pc:sldMk cId="2960687473" sldId="301"/>
            <ac:spMk id="5" creationId="{880D06B8-3750-4ED5-A847-5FF04A09BCCB}"/>
          </ac:spMkLst>
        </pc:spChg>
        <pc:spChg chg="add mod">
          <ac:chgData name="Stefan Prandl" userId="6370bd82c19b005f" providerId="LiveId" clId="{FE930AE1-108C-4262-9915-BA4D286F88CA}" dt="2017-08-22T16:48:09.070" v="16494" actId="20577"/>
          <ac:spMkLst>
            <pc:docMk/>
            <pc:sldMk cId="2960687473" sldId="301"/>
            <ac:spMk id="6" creationId="{B8A9B470-FD8E-4A0D-87FF-77C37ABA5AC7}"/>
          </ac:spMkLst>
        </pc:spChg>
      </pc:sldChg>
      <pc:sldChg chg="modSp add">
        <pc:chgData name="Stefan Prandl" userId="6370bd82c19b005f" providerId="LiveId" clId="{FE930AE1-108C-4262-9915-BA4D286F88CA}" dt="2017-08-22T17:33:21.808" v="22249" actId="6549"/>
        <pc:sldMkLst>
          <pc:docMk/>
          <pc:sldMk cId="1582543437" sldId="302"/>
        </pc:sldMkLst>
        <pc:spChg chg="mod">
          <ac:chgData name="Stefan Prandl" userId="6370bd82c19b005f" providerId="LiveId" clId="{FE930AE1-108C-4262-9915-BA4D286F88CA}" dt="2017-08-22T16:48:16.352" v="16505" actId="20577"/>
          <ac:spMkLst>
            <pc:docMk/>
            <pc:sldMk cId="1582543437" sldId="302"/>
            <ac:spMk id="2" creationId="{8F5B27C7-B0D0-4D8A-9B41-50C2E5BF292A}"/>
          </ac:spMkLst>
        </pc:spChg>
        <pc:spChg chg="mod">
          <ac:chgData name="Stefan Prandl" userId="6370bd82c19b005f" providerId="LiveId" clId="{FE930AE1-108C-4262-9915-BA4D286F88CA}" dt="2017-08-22T17:33:21.808" v="22249" actId="6549"/>
          <ac:spMkLst>
            <pc:docMk/>
            <pc:sldMk cId="1582543437" sldId="302"/>
            <ac:spMk id="3" creationId="{9DA97760-08F4-466B-B6E7-D30FBF806ACF}"/>
          </ac:spMkLst>
        </pc:spChg>
      </pc:sldChg>
      <pc:sldChg chg="modSp add">
        <pc:chgData name="Stefan Prandl" userId="6370bd82c19b005f" providerId="LiveId" clId="{FE930AE1-108C-4262-9915-BA4D286F88CA}" dt="2017-08-22T16:55:06.947" v="18146" actId="113"/>
        <pc:sldMkLst>
          <pc:docMk/>
          <pc:sldMk cId="287027147" sldId="303"/>
        </pc:sldMkLst>
        <pc:spChg chg="mod">
          <ac:chgData name="Stefan Prandl" userId="6370bd82c19b005f" providerId="LiveId" clId="{FE930AE1-108C-4262-9915-BA4D286F88CA}" dt="2017-08-22T16:52:14.968" v="17473" actId="20577"/>
          <ac:spMkLst>
            <pc:docMk/>
            <pc:sldMk cId="287027147" sldId="303"/>
            <ac:spMk id="2" creationId="{25AF0824-3FDB-4368-AA35-F0C16DE58D46}"/>
          </ac:spMkLst>
        </pc:spChg>
        <pc:spChg chg="mod">
          <ac:chgData name="Stefan Prandl" userId="6370bd82c19b005f" providerId="LiveId" clId="{FE930AE1-108C-4262-9915-BA4D286F88CA}" dt="2017-08-22T16:55:06.947" v="18146" actId="113"/>
          <ac:spMkLst>
            <pc:docMk/>
            <pc:sldMk cId="287027147" sldId="303"/>
            <ac:spMk id="3" creationId="{C5E5F4DB-AFC9-45E0-BFED-99C14E416D49}"/>
          </ac:spMkLst>
        </pc:spChg>
      </pc:sldChg>
      <pc:sldChg chg="addSp delSp modSp add">
        <pc:chgData name="Stefan Prandl" userId="6370bd82c19b005f" providerId="LiveId" clId="{FE930AE1-108C-4262-9915-BA4D286F88CA}" dt="2017-08-22T16:55:23.815" v="18171"/>
        <pc:sldMkLst>
          <pc:docMk/>
          <pc:sldMk cId="4175377265" sldId="304"/>
        </pc:sldMkLst>
        <pc:spChg chg="mod">
          <ac:chgData name="Stefan Prandl" userId="6370bd82c19b005f" providerId="LiveId" clId="{FE930AE1-108C-4262-9915-BA4D286F88CA}" dt="2017-08-22T16:55:17.582" v="18170" actId="20577"/>
          <ac:spMkLst>
            <pc:docMk/>
            <pc:sldMk cId="4175377265" sldId="304"/>
            <ac:spMk id="2" creationId="{19FB99DF-ECA6-44DA-85A3-F44F702771A7}"/>
          </ac:spMkLst>
        </pc:spChg>
        <pc:spChg chg="del">
          <ac:chgData name="Stefan Prandl" userId="6370bd82c19b005f" providerId="LiveId" clId="{FE930AE1-108C-4262-9915-BA4D286F88CA}" dt="2017-08-22T16:55:23.815" v="18171"/>
          <ac:spMkLst>
            <pc:docMk/>
            <pc:sldMk cId="4175377265" sldId="304"/>
            <ac:spMk id="3" creationId="{71729D28-89ED-4820-9E90-0EFB13B47B7C}"/>
          </ac:spMkLst>
        </pc:spChg>
        <pc:picChg chg="add mod">
          <ac:chgData name="Stefan Prandl" userId="6370bd82c19b005f" providerId="LiveId" clId="{FE930AE1-108C-4262-9915-BA4D286F88CA}" dt="2017-08-22T16:55:23.815" v="18171"/>
          <ac:picMkLst>
            <pc:docMk/>
            <pc:sldMk cId="4175377265" sldId="304"/>
            <ac:picMk id="4" creationId="{D3526DA9-0395-4FA6-82F5-2FB4B0D346F5}"/>
          </ac:picMkLst>
        </pc:picChg>
      </pc:sldChg>
      <pc:sldChg chg="addSp delSp modSp add">
        <pc:chgData name="Stefan Prandl" userId="6370bd82c19b005f" providerId="LiveId" clId="{FE930AE1-108C-4262-9915-BA4D286F88CA}" dt="2017-08-22T16:56:42.089" v="18238" actId="20577"/>
        <pc:sldMkLst>
          <pc:docMk/>
          <pc:sldMk cId="3829931608" sldId="305"/>
        </pc:sldMkLst>
        <pc:spChg chg="del">
          <ac:chgData name="Stefan Prandl" userId="6370bd82c19b005f" providerId="LiveId" clId="{FE930AE1-108C-4262-9915-BA4D286F88CA}" dt="2017-08-22T16:56:28.020" v="18174"/>
          <ac:spMkLst>
            <pc:docMk/>
            <pc:sldMk cId="3829931608" sldId="305"/>
            <ac:spMk id="2" creationId="{D4CA817B-6EF5-4186-A89A-39C02638FF83}"/>
          </ac:spMkLst>
        </pc:spChg>
        <pc:spChg chg="del">
          <ac:chgData name="Stefan Prandl" userId="6370bd82c19b005f" providerId="LiveId" clId="{FE930AE1-108C-4262-9915-BA4D286F88CA}" dt="2017-08-22T16:56:28.020" v="18174"/>
          <ac:spMkLst>
            <pc:docMk/>
            <pc:sldMk cId="3829931608" sldId="305"/>
            <ac:spMk id="3" creationId="{966AFA6B-017C-4F33-B015-9EFD7D319894}"/>
          </ac:spMkLst>
        </pc:spChg>
        <pc:spChg chg="add mod">
          <ac:chgData name="Stefan Prandl" userId="6370bd82c19b005f" providerId="LiveId" clId="{FE930AE1-108C-4262-9915-BA4D286F88CA}" dt="2017-08-22T16:56:31.753" v="18196" actId="20577"/>
          <ac:spMkLst>
            <pc:docMk/>
            <pc:sldMk cId="3829931608" sldId="305"/>
            <ac:spMk id="4" creationId="{18443818-5BB0-4902-801F-9D57F1A5A07B}"/>
          </ac:spMkLst>
        </pc:spChg>
        <pc:spChg chg="add mod">
          <ac:chgData name="Stefan Prandl" userId="6370bd82c19b005f" providerId="LiveId" clId="{FE930AE1-108C-4262-9915-BA4D286F88CA}" dt="2017-08-22T16:56:42.089" v="18238" actId="20577"/>
          <ac:spMkLst>
            <pc:docMk/>
            <pc:sldMk cId="3829931608" sldId="305"/>
            <ac:spMk id="5" creationId="{46F07EF3-2EB1-4EF2-A58C-7DAA114DE83A}"/>
          </ac:spMkLst>
        </pc:spChg>
      </pc:sldChg>
      <pc:sldChg chg="addSp delSp modSp add">
        <pc:chgData name="Stefan Prandl" userId="6370bd82c19b005f" providerId="LiveId" clId="{FE930AE1-108C-4262-9915-BA4D286F88CA}" dt="2017-08-22T16:57:43.597" v="18379" actId="20577"/>
        <pc:sldMkLst>
          <pc:docMk/>
          <pc:sldMk cId="4169975828" sldId="306"/>
        </pc:sldMkLst>
        <pc:spChg chg="del">
          <ac:chgData name="Stefan Prandl" userId="6370bd82c19b005f" providerId="LiveId" clId="{FE930AE1-108C-4262-9915-BA4D286F88CA}" dt="2017-08-22T16:57:04.561" v="18240"/>
          <ac:spMkLst>
            <pc:docMk/>
            <pc:sldMk cId="4169975828" sldId="306"/>
            <ac:spMk id="2" creationId="{50D6A8EA-32C2-49DA-B9B3-7B2F1CFA757F}"/>
          </ac:spMkLst>
        </pc:spChg>
        <pc:spChg chg="del">
          <ac:chgData name="Stefan Prandl" userId="6370bd82c19b005f" providerId="LiveId" clId="{FE930AE1-108C-4262-9915-BA4D286F88CA}" dt="2017-08-22T16:57:04.561" v="18240"/>
          <ac:spMkLst>
            <pc:docMk/>
            <pc:sldMk cId="4169975828" sldId="306"/>
            <ac:spMk id="3" creationId="{C19B78CC-C4CA-4B4A-862B-6E03BAFABAC8}"/>
          </ac:spMkLst>
        </pc:spChg>
        <pc:spChg chg="add mod">
          <ac:chgData name="Stefan Prandl" userId="6370bd82c19b005f" providerId="LiveId" clId="{FE930AE1-108C-4262-9915-BA4D286F88CA}" dt="2017-08-22T16:57:15.084" v="18275" actId="20577"/>
          <ac:spMkLst>
            <pc:docMk/>
            <pc:sldMk cId="4169975828" sldId="306"/>
            <ac:spMk id="4" creationId="{C19E111D-3508-4E48-B79C-1E0C4AAF255E}"/>
          </ac:spMkLst>
        </pc:spChg>
        <pc:spChg chg="add mod">
          <ac:chgData name="Stefan Prandl" userId="6370bd82c19b005f" providerId="LiveId" clId="{FE930AE1-108C-4262-9915-BA4D286F88CA}" dt="2017-08-22T16:57:43.597" v="18379" actId="20577"/>
          <ac:spMkLst>
            <pc:docMk/>
            <pc:sldMk cId="4169975828" sldId="306"/>
            <ac:spMk id="5" creationId="{AB4E502C-BB1A-4F10-BD02-DF6591116331}"/>
          </ac:spMkLst>
        </pc:spChg>
      </pc:sldChg>
      <pc:sldChg chg="addSp delSp modSp add">
        <pc:chgData name="Stefan Prandl" userId="6370bd82c19b005f" providerId="LiveId" clId="{FE930AE1-108C-4262-9915-BA4D286F88CA}" dt="2017-08-22T16:59:35.108" v="18784" actId="20577"/>
        <pc:sldMkLst>
          <pc:docMk/>
          <pc:sldMk cId="1821442241" sldId="307"/>
        </pc:sldMkLst>
        <pc:spChg chg="del">
          <ac:chgData name="Stefan Prandl" userId="6370bd82c19b005f" providerId="LiveId" clId="{FE930AE1-108C-4262-9915-BA4D286F88CA}" dt="2017-08-22T16:57:53.006" v="18381"/>
          <ac:spMkLst>
            <pc:docMk/>
            <pc:sldMk cId="1821442241" sldId="307"/>
            <ac:spMk id="2" creationId="{C9F36515-6169-4F35-807E-58B1DF1B5639}"/>
          </ac:spMkLst>
        </pc:spChg>
        <pc:spChg chg="del">
          <ac:chgData name="Stefan Prandl" userId="6370bd82c19b005f" providerId="LiveId" clId="{FE930AE1-108C-4262-9915-BA4D286F88CA}" dt="2017-08-22T16:57:53.006" v="18381"/>
          <ac:spMkLst>
            <pc:docMk/>
            <pc:sldMk cId="1821442241" sldId="307"/>
            <ac:spMk id="3" creationId="{3509ABDD-DE69-43E9-8F10-9B88F3190C22}"/>
          </ac:spMkLst>
        </pc:spChg>
        <pc:spChg chg="add mod">
          <ac:chgData name="Stefan Prandl" userId="6370bd82c19b005f" providerId="LiveId" clId="{FE930AE1-108C-4262-9915-BA4D286F88CA}" dt="2017-08-22T16:58:01.838" v="18389" actId="20577"/>
          <ac:spMkLst>
            <pc:docMk/>
            <pc:sldMk cId="1821442241" sldId="307"/>
            <ac:spMk id="4" creationId="{D0A7A003-309A-4F38-AD8A-54450EA257B4}"/>
          </ac:spMkLst>
        </pc:spChg>
        <pc:spChg chg="add mod">
          <ac:chgData name="Stefan Prandl" userId="6370bd82c19b005f" providerId="LiveId" clId="{FE930AE1-108C-4262-9915-BA4D286F88CA}" dt="2017-08-22T16:59:35.108" v="18784" actId="20577"/>
          <ac:spMkLst>
            <pc:docMk/>
            <pc:sldMk cId="1821442241" sldId="307"/>
            <ac:spMk id="5" creationId="{2AD4D836-9117-484C-8DB9-EF34864E8918}"/>
          </ac:spMkLst>
        </pc:spChg>
      </pc:sldChg>
      <pc:sldChg chg="modSp add">
        <pc:chgData name="Stefan Prandl" userId="6370bd82c19b005f" providerId="LiveId" clId="{FE930AE1-108C-4262-9915-BA4D286F88CA}" dt="2017-08-22T17:00:36.781" v="19017" actId="20577"/>
        <pc:sldMkLst>
          <pc:docMk/>
          <pc:sldMk cId="3932691797" sldId="308"/>
        </pc:sldMkLst>
        <pc:spChg chg="mod">
          <ac:chgData name="Stefan Prandl" userId="6370bd82c19b005f" providerId="LiveId" clId="{FE930AE1-108C-4262-9915-BA4D286F88CA}" dt="2017-08-22T16:59:53.630" v="18805" actId="20577"/>
          <ac:spMkLst>
            <pc:docMk/>
            <pc:sldMk cId="3932691797" sldId="308"/>
            <ac:spMk id="2" creationId="{5B3991DE-81CC-4D8C-B624-DE41C0B81B04}"/>
          </ac:spMkLst>
        </pc:spChg>
        <pc:spChg chg="mod">
          <ac:chgData name="Stefan Prandl" userId="6370bd82c19b005f" providerId="LiveId" clId="{FE930AE1-108C-4262-9915-BA4D286F88CA}" dt="2017-08-22T17:00:36.781" v="19017" actId="20577"/>
          <ac:spMkLst>
            <pc:docMk/>
            <pc:sldMk cId="3932691797" sldId="308"/>
            <ac:spMk id="3" creationId="{CAB8CDE2-BAF2-4DCA-BE70-EC43BE0130C4}"/>
          </ac:spMkLst>
        </pc:spChg>
      </pc:sldChg>
      <pc:sldChg chg="addSp delSp modSp add">
        <pc:chgData name="Stefan Prandl" userId="6370bd82c19b005f" providerId="LiveId" clId="{FE930AE1-108C-4262-9915-BA4D286F88CA}" dt="2017-08-22T17:00:55.954" v="19047"/>
        <pc:sldMkLst>
          <pc:docMk/>
          <pc:sldMk cId="1680256817" sldId="309"/>
        </pc:sldMkLst>
        <pc:spChg chg="mod">
          <ac:chgData name="Stefan Prandl" userId="6370bd82c19b005f" providerId="LiveId" clId="{FE930AE1-108C-4262-9915-BA4D286F88CA}" dt="2017-08-22T17:00:49.317" v="19046" actId="20577"/>
          <ac:spMkLst>
            <pc:docMk/>
            <pc:sldMk cId="1680256817" sldId="309"/>
            <ac:spMk id="2" creationId="{4196AE09-82BD-4DF3-917A-BBC005AF007F}"/>
          </ac:spMkLst>
        </pc:spChg>
        <pc:spChg chg="del">
          <ac:chgData name="Stefan Prandl" userId="6370bd82c19b005f" providerId="LiveId" clId="{FE930AE1-108C-4262-9915-BA4D286F88CA}" dt="2017-08-22T17:00:55.954" v="19047"/>
          <ac:spMkLst>
            <pc:docMk/>
            <pc:sldMk cId="1680256817" sldId="309"/>
            <ac:spMk id="3" creationId="{CEA8CE9D-B679-44DB-B3C2-0EFA84380D09}"/>
          </ac:spMkLst>
        </pc:spChg>
        <pc:picChg chg="add mod">
          <ac:chgData name="Stefan Prandl" userId="6370bd82c19b005f" providerId="LiveId" clId="{FE930AE1-108C-4262-9915-BA4D286F88CA}" dt="2017-08-22T17:00:55.954" v="19047"/>
          <ac:picMkLst>
            <pc:docMk/>
            <pc:sldMk cId="1680256817" sldId="309"/>
            <ac:picMk id="4" creationId="{E96A2C1D-F27A-4E11-89A8-112335B213AB}"/>
          </ac:picMkLst>
        </pc:picChg>
      </pc:sldChg>
      <pc:sldChg chg="addSp delSp modSp add">
        <pc:chgData name="Stefan Prandl" userId="6370bd82c19b005f" providerId="LiveId" clId="{FE930AE1-108C-4262-9915-BA4D286F88CA}" dt="2017-08-22T17:01:19.239" v="19055"/>
        <pc:sldMkLst>
          <pc:docMk/>
          <pc:sldMk cId="575199884" sldId="310"/>
        </pc:sldMkLst>
        <pc:spChg chg="mod">
          <ac:chgData name="Stefan Prandl" userId="6370bd82c19b005f" providerId="LiveId" clId="{FE930AE1-108C-4262-9915-BA4D286F88CA}" dt="2017-08-22T17:01:12.083" v="19054" actId="5793"/>
          <ac:spMkLst>
            <pc:docMk/>
            <pc:sldMk cId="575199884" sldId="310"/>
            <ac:spMk id="2" creationId="{6AD042E8-9163-459A-9CE0-BBC052A7E72D}"/>
          </ac:spMkLst>
        </pc:spChg>
        <pc:spChg chg="del">
          <ac:chgData name="Stefan Prandl" userId="6370bd82c19b005f" providerId="LiveId" clId="{FE930AE1-108C-4262-9915-BA4D286F88CA}" dt="2017-08-22T17:01:19.239" v="19055"/>
          <ac:spMkLst>
            <pc:docMk/>
            <pc:sldMk cId="575199884" sldId="310"/>
            <ac:spMk id="3" creationId="{26BE662D-3E22-422B-AD07-E633D2283F49}"/>
          </ac:spMkLst>
        </pc:spChg>
        <pc:picChg chg="add mod">
          <ac:chgData name="Stefan Prandl" userId="6370bd82c19b005f" providerId="LiveId" clId="{FE930AE1-108C-4262-9915-BA4D286F88CA}" dt="2017-08-22T17:01:19.239" v="19055"/>
          <ac:picMkLst>
            <pc:docMk/>
            <pc:sldMk cId="575199884" sldId="310"/>
            <ac:picMk id="4" creationId="{AFE45E1E-CFF7-4725-949D-5244326112E2}"/>
          </ac:picMkLst>
        </pc:picChg>
      </pc:sldChg>
      <pc:sldChg chg="addSp delSp modSp add">
        <pc:chgData name="Stefan Prandl" userId="6370bd82c19b005f" providerId="LiveId" clId="{FE930AE1-108C-4262-9915-BA4D286F88CA}" dt="2017-08-22T17:01:44.144" v="19116"/>
        <pc:sldMkLst>
          <pc:docMk/>
          <pc:sldMk cId="3992092368" sldId="311"/>
        </pc:sldMkLst>
        <pc:spChg chg="mod">
          <ac:chgData name="Stefan Prandl" userId="6370bd82c19b005f" providerId="LiveId" clId="{FE930AE1-108C-4262-9915-BA4D286F88CA}" dt="2017-08-22T17:01:35.384" v="19115" actId="20577"/>
          <ac:spMkLst>
            <pc:docMk/>
            <pc:sldMk cId="3992092368" sldId="311"/>
            <ac:spMk id="2" creationId="{2A5890B7-46AD-4F3F-AF03-F0858E70B1FF}"/>
          </ac:spMkLst>
        </pc:spChg>
        <pc:spChg chg="del">
          <ac:chgData name="Stefan Prandl" userId="6370bd82c19b005f" providerId="LiveId" clId="{FE930AE1-108C-4262-9915-BA4D286F88CA}" dt="2017-08-22T17:01:44.144" v="19116"/>
          <ac:spMkLst>
            <pc:docMk/>
            <pc:sldMk cId="3992092368" sldId="311"/>
            <ac:spMk id="3" creationId="{2D84B95B-4921-4ADF-950E-2E146851BE41}"/>
          </ac:spMkLst>
        </pc:spChg>
        <pc:picChg chg="add mod">
          <ac:chgData name="Stefan Prandl" userId="6370bd82c19b005f" providerId="LiveId" clId="{FE930AE1-108C-4262-9915-BA4D286F88CA}" dt="2017-08-22T17:01:44.144" v="19116"/>
          <ac:picMkLst>
            <pc:docMk/>
            <pc:sldMk cId="3992092368" sldId="311"/>
            <ac:picMk id="4" creationId="{7B49C31B-23DF-492A-84E6-9B71D795637D}"/>
          </ac:picMkLst>
        </pc:picChg>
      </pc:sldChg>
      <pc:sldChg chg="addSp delSp modSp add">
        <pc:chgData name="Stefan Prandl" userId="6370bd82c19b005f" providerId="LiveId" clId="{FE930AE1-108C-4262-9915-BA4D286F88CA}" dt="2017-08-22T17:02:08.754" v="19190"/>
        <pc:sldMkLst>
          <pc:docMk/>
          <pc:sldMk cId="776869627" sldId="312"/>
        </pc:sldMkLst>
        <pc:spChg chg="mod">
          <ac:chgData name="Stefan Prandl" userId="6370bd82c19b005f" providerId="LiveId" clId="{FE930AE1-108C-4262-9915-BA4D286F88CA}" dt="2017-08-22T17:01:58.383" v="19189" actId="20577"/>
          <ac:spMkLst>
            <pc:docMk/>
            <pc:sldMk cId="776869627" sldId="312"/>
            <ac:spMk id="2" creationId="{4035240D-0161-4458-89CC-119FF4F81522}"/>
          </ac:spMkLst>
        </pc:spChg>
        <pc:spChg chg="del">
          <ac:chgData name="Stefan Prandl" userId="6370bd82c19b005f" providerId="LiveId" clId="{FE930AE1-108C-4262-9915-BA4D286F88CA}" dt="2017-08-22T17:02:08.754" v="19190"/>
          <ac:spMkLst>
            <pc:docMk/>
            <pc:sldMk cId="776869627" sldId="312"/>
            <ac:spMk id="3" creationId="{C5897890-2D05-4A6C-8FE3-B78AE55BE23F}"/>
          </ac:spMkLst>
        </pc:spChg>
        <pc:picChg chg="add mod">
          <ac:chgData name="Stefan Prandl" userId="6370bd82c19b005f" providerId="LiveId" clId="{FE930AE1-108C-4262-9915-BA4D286F88CA}" dt="2017-08-22T17:02:08.754" v="19190"/>
          <ac:picMkLst>
            <pc:docMk/>
            <pc:sldMk cId="776869627" sldId="312"/>
            <ac:picMk id="4" creationId="{2A643FB5-A823-48B0-8708-89F7F9D22643}"/>
          </ac:picMkLst>
        </pc:picChg>
      </pc:sldChg>
      <pc:sldChg chg="modSp add">
        <pc:chgData name="Stefan Prandl" userId="6370bd82c19b005f" providerId="LiveId" clId="{FE930AE1-108C-4262-9915-BA4D286F88CA}" dt="2017-08-22T17:08:16.939" v="19754" actId="20577"/>
        <pc:sldMkLst>
          <pc:docMk/>
          <pc:sldMk cId="1307395100" sldId="313"/>
        </pc:sldMkLst>
        <pc:spChg chg="mod">
          <ac:chgData name="Stefan Prandl" userId="6370bd82c19b005f" providerId="LiveId" clId="{FE930AE1-108C-4262-9915-BA4D286F88CA}" dt="2017-08-22T17:02:35.947" v="19247" actId="20577"/>
          <ac:spMkLst>
            <pc:docMk/>
            <pc:sldMk cId="1307395100" sldId="313"/>
            <ac:spMk id="2" creationId="{8D4E0C76-B38B-4FC8-BFA0-9FEA046B0DA4}"/>
          </ac:spMkLst>
        </pc:spChg>
        <pc:spChg chg="mod">
          <ac:chgData name="Stefan Prandl" userId="6370bd82c19b005f" providerId="LiveId" clId="{FE930AE1-108C-4262-9915-BA4D286F88CA}" dt="2017-08-22T17:08:16.939" v="19754" actId="20577"/>
          <ac:spMkLst>
            <pc:docMk/>
            <pc:sldMk cId="1307395100" sldId="313"/>
            <ac:spMk id="3" creationId="{73242582-F816-4935-9213-9542CBCD9046}"/>
          </ac:spMkLst>
        </pc:spChg>
      </pc:sldChg>
      <pc:sldChg chg="addSp delSp modSp add">
        <pc:chgData name="Stefan Prandl" userId="6370bd82c19b005f" providerId="LiveId" clId="{FE930AE1-108C-4262-9915-BA4D286F88CA}" dt="2017-08-22T17:09:15.405" v="19776"/>
        <pc:sldMkLst>
          <pc:docMk/>
          <pc:sldMk cId="2485936518" sldId="314"/>
        </pc:sldMkLst>
        <pc:spChg chg="mod">
          <ac:chgData name="Stefan Prandl" userId="6370bd82c19b005f" providerId="LiveId" clId="{FE930AE1-108C-4262-9915-BA4D286F88CA}" dt="2017-08-22T17:09:08.158" v="19775" actId="20577"/>
          <ac:spMkLst>
            <pc:docMk/>
            <pc:sldMk cId="2485936518" sldId="314"/>
            <ac:spMk id="2" creationId="{8EF3C078-9D91-4004-936C-9E589A5C1CBF}"/>
          </ac:spMkLst>
        </pc:spChg>
        <pc:spChg chg="del">
          <ac:chgData name="Stefan Prandl" userId="6370bd82c19b005f" providerId="LiveId" clId="{FE930AE1-108C-4262-9915-BA4D286F88CA}" dt="2017-08-22T17:09:15.405" v="19776"/>
          <ac:spMkLst>
            <pc:docMk/>
            <pc:sldMk cId="2485936518" sldId="314"/>
            <ac:spMk id="3" creationId="{CD95179E-4ABD-4301-BE97-AC37B488AA64}"/>
          </ac:spMkLst>
        </pc:spChg>
        <pc:picChg chg="add mod">
          <ac:chgData name="Stefan Prandl" userId="6370bd82c19b005f" providerId="LiveId" clId="{FE930AE1-108C-4262-9915-BA4D286F88CA}" dt="2017-08-22T17:09:15.405" v="19776"/>
          <ac:picMkLst>
            <pc:docMk/>
            <pc:sldMk cId="2485936518" sldId="314"/>
            <ac:picMk id="4" creationId="{5F566BCE-551B-497E-B5C8-2AB48CF7F117}"/>
          </ac:picMkLst>
        </pc:picChg>
      </pc:sldChg>
      <pc:sldChg chg="modSp add">
        <pc:chgData name="Stefan Prandl" userId="6370bd82c19b005f" providerId="LiveId" clId="{FE930AE1-108C-4262-9915-BA4D286F88CA}" dt="2017-08-22T17:13:45.231" v="20692" actId="20577"/>
        <pc:sldMkLst>
          <pc:docMk/>
          <pc:sldMk cId="397492004" sldId="315"/>
        </pc:sldMkLst>
        <pc:spChg chg="mod">
          <ac:chgData name="Stefan Prandl" userId="6370bd82c19b005f" providerId="LiveId" clId="{FE930AE1-108C-4262-9915-BA4D286F88CA}" dt="2017-08-22T17:09:48.823" v="19832" actId="20577"/>
          <ac:spMkLst>
            <pc:docMk/>
            <pc:sldMk cId="397492004" sldId="315"/>
            <ac:spMk id="2" creationId="{75CDD6DF-A510-4D92-9163-C70CD64B57C9}"/>
          </ac:spMkLst>
        </pc:spChg>
        <pc:spChg chg="mod">
          <ac:chgData name="Stefan Prandl" userId="6370bd82c19b005f" providerId="LiveId" clId="{FE930AE1-108C-4262-9915-BA4D286F88CA}" dt="2017-08-22T17:13:45.231" v="20692" actId="20577"/>
          <ac:spMkLst>
            <pc:docMk/>
            <pc:sldMk cId="397492004" sldId="315"/>
            <ac:spMk id="3" creationId="{E01C63BE-C9EE-402D-8C1E-DAE88B78019D}"/>
          </ac:spMkLst>
        </pc:spChg>
      </pc:sldChg>
      <pc:sldChg chg="addSp delSp modSp add">
        <pc:chgData name="Stefan Prandl" userId="6370bd82c19b005f" providerId="LiveId" clId="{FE930AE1-108C-4262-9915-BA4D286F88CA}" dt="2017-08-22T17:14:45.455" v="20812"/>
        <pc:sldMkLst>
          <pc:docMk/>
          <pc:sldMk cId="2862811071" sldId="316"/>
        </pc:sldMkLst>
        <pc:spChg chg="mod">
          <ac:chgData name="Stefan Prandl" userId="6370bd82c19b005f" providerId="LiveId" clId="{FE930AE1-108C-4262-9915-BA4D286F88CA}" dt="2017-08-22T17:14:06.373" v="20710" actId="20577"/>
          <ac:spMkLst>
            <pc:docMk/>
            <pc:sldMk cId="2862811071" sldId="316"/>
            <ac:spMk id="2" creationId="{9F117524-8514-4609-BED5-596DAD6DD79C}"/>
          </ac:spMkLst>
        </pc:spChg>
        <pc:spChg chg="del">
          <ac:chgData name="Stefan Prandl" userId="6370bd82c19b005f" providerId="LiveId" clId="{FE930AE1-108C-4262-9915-BA4D286F88CA}" dt="2017-08-22T17:14:14.748" v="20711"/>
          <ac:spMkLst>
            <pc:docMk/>
            <pc:sldMk cId="2862811071" sldId="316"/>
            <ac:spMk id="3" creationId="{BF8346C2-F920-402B-B3B1-E391848EA3EC}"/>
          </ac:spMkLst>
        </pc:spChg>
        <pc:spChg chg="add mod">
          <ac:chgData name="Stefan Prandl" userId="6370bd82c19b005f" providerId="LiveId" clId="{FE930AE1-108C-4262-9915-BA4D286F88CA}" dt="2017-08-22T17:14:38.200" v="20811" actId="20577"/>
          <ac:spMkLst>
            <pc:docMk/>
            <pc:sldMk cId="2862811071" sldId="316"/>
            <ac:spMk id="4" creationId="{7E8CC2C2-FA0A-4552-A1FC-AB2F25924B36}"/>
          </ac:spMkLst>
        </pc:spChg>
        <pc:spChg chg="add del mod">
          <ac:chgData name="Stefan Prandl" userId="6370bd82c19b005f" providerId="LiveId" clId="{FE930AE1-108C-4262-9915-BA4D286F88CA}" dt="2017-08-22T17:14:45.455" v="20812"/>
          <ac:spMkLst>
            <pc:docMk/>
            <pc:sldMk cId="2862811071" sldId="316"/>
            <ac:spMk id="5" creationId="{2722A1F3-83C2-4232-8CB5-F829537902B2}"/>
          </ac:spMkLst>
        </pc:spChg>
        <pc:picChg chg="add mod">
          <ac:chgData name="Stefan Prandl" userId="6370bd82c19b005f" providerId="LiveId" clId="{FE930AE1-108C-4262-9915-BA4D286F88CA}" dt="2017-08-22T17:14:45.455" v="20812"/>
          <ac:picMkLst>
            <pc:docMk/>
            <pc:sldMk cId="2862811071" sldId="316"/>
            <ac:picMk id="6" creationId="{51C49B1F-CF2D-4DC8-84D0-91681BBFBE31}"/>
          </ac:picMkLst>
        </pc:picChg>
      </pc:sldChg>
      <pc:sldChg chg="modSp add">
        <pc:chgData name="Stefan Prandl" userId="6370bd82c19b005f" providerId="LiveId" clId="{FE930AE1-108C-4262-9915-BA4D286F88CA}" dt="2017-08-22T17:20:51.134" v="21313" actId="20577"/>
        <pc:sldMkLst>
          <pc:docMk/>
          <pc:sldMk cId="60556449" sldId="317"/>
        </pc:sldMkLst>
        <pc:spChg chg="mod">
          <ac:chgData name="Stefan Prandl" userId="6370bd82c19b005f" providerId="LiveId" clId="{FE930AE1-108C-4262-9915-BA4D286F88CA}" dt="2017-08-22T17:16:15.977" v="20837" actId="20577"/>
          <ac:spMkLst>
            <pc:docMk/>
            <pc:sldMk cId="60556449" sldId="317"/>
            <ac:spMk id="2" creationId="{5A51B8E7-9E50-4B3B-BACE-7557A950C3B7}"/>
          </ac:spMkLst>
        </pc:spChg>
        <pc:spChg chg="mod">
          <ac:chgData name="Stefan Prandl" userId="6370bd82c19b005f" providerId="LiveId" clId="{FE930AE1-108C-4262-9915-BA4D286F88CA}" dt="2017-08-22T17:19:33.988" v="21296" actId="20577"/>
          <ac:spMkLst>
            <pc:docMk/>
            <pc:sldMk cId="60556449" sldId="317"/>
            <ac:spMk id="3" creationId="{96E97702-C429-4B2A-8525-A9FD8AE1AF9A}"/>
          </ac:spMkLst>
        </pc:spChg>
        <pc:spChg chg="mod">
          <ac:chgData name="Stefan Prandl" userId="6370bd82c19b005f" providerId="LiveId" clId="{FE930AE1-108C-4262-9915-BA4D286F88CA}" dt="2017-08-22T17:20:51.134" v="21313" actId="20577"/>
          <ac:spMkLst>
            <pc:docMk/>
            <pc:sldMk cId="60556449" sldId="317"/>
            <ac:spMk id="4" creationId="{7F2B1F04-A43C-4344-B076-BD5E41C07553}"/>
          </ac:spMkLst>
        </pc:spChg>
      </pc:sldChg>
      <pc:sldChg chg="addSp delSp modSp add">
        <pc:chgData name="Stefan Prandl" userId="6370bd82c19b005f" providerId="LiveId" clId="{FE930AE1-108C-4262-9915-BA4D286F88CA}" dt="2017-08-22T17:23:49.079" v="21846" actId="20577"/>
        <pc:sldMkLst>
          <pc:docMk/>
          <pc:sldMk cId="2829805430" sldId="318"/>
        </pc:sldMkLst>
        <pc:spChg chg="del">
          <ac:chgData name="Stefan Prandl" userId="6370bd82c19b005f" providerId="LiveId" clId="{FE930AE1-108C-4262-9915-BA4D286F88CA}" dt="2017-08-22T17:21:36.289" v="21315"/>
          <ac:spMkLst>
            <pc:docMk/>
            <pc:sldMk cId="2829805430" sldId="318"/>
            <ac:spMk id="2" creationId="{A8CBE1DF-FAFD-44E7-8C06-4F7A67E011E7}"/>
          </ac:spMkLst>
        </pc:spChg>
        <pc:spChg chg="del">
          <ac:chgData name="Stefan Prandl" userId="6370bd82c19b005f" providerId="LiveId" clId="{FE930AE1-108C-4262-9915-BA4D286F88CA}" dt="2017-08-22T17:21:36.289" v="21315"/>
          <ac:spMkLst>
            <pc:docMk/>
            <pc:sldMk cId="2829805430" sldId="318"/>
            <ac:spMk id="3" creationId="{3DD04888-91FE-429C-97FE-B957C39382BB}"/>
          </ac:spMkLst>
        </pc:spChg>
        <pc:spChg chg="del">
          <ac:chgData name="Stefan Prandl" userId="6370bd82c19b005f" providerId="LiveId" clId="{FE930AE1-108C-4262-9915-BA4D286F88CA}" dt="2017-08-22T17:21:36.289" v="21315"/>
          <ac:spMkLst>
            <pc:docMk/>
            <pc:sldMk cId="2829805430" sldId="318"/>
            <ac:spMk id="4" creationId="{CBF4A6E3-4204-42A9-A4CC-9353699CC8F4}"/>
          </ac:spMkLst>
        </pc:spChg>
        <pc:spChg chg="add mod">
          <ac:chgData name="Stefan Prandl" userId="6370bd82c19b005f" providerId="LiveId" clId="{FE930AE1-108C-4262-9915-BA4D286F88CA}" dt="2017-08-22T17:21:41.456" v="21331" actId="20577"/>
          <ac:spMkLst>
            <pc:docMk/>
            <pc:sldMk cId="2829805430" sldId="318"/>
            <ac:spMk id="5" creationId="{6015B8B8-C48F-40AD-AC48-6F111EB5CBB9}"/>
          </ac:spMkLst>
        </pc:spChg>
        <pc:spChg chg="add mod">
          <ac:chgData name="Stefan Prandl" userId="6370bd82c19b005f" providerId="LiveId" clId="{FE930AE1-108C-4262-9915-BA4D286F88CA}" dt="2017-08-22T17:23:49.079" v="21846" actId="20577"/>
          <ac:spMkLst>
            <pc:docMk/>
            <pc:sldMk cId="2829805430" sldId="318"/>
            <ac:spMk id="6" creationId="{5BD99E2F-BC70-4A01-BAE0-902F231AFA9B}"/>
          </ac:spMkLst>
        </pc:spChg>
      </pc:sldChg>
      <pc:sldChg chg="addSp delSp modSp add">
        <pc:chgData name="Stefan Prandl" userId="6370bd82c19b005f" providerId="LiveId" clId="{FE930AE1-108C-4262-9915-BA4D286F88CA}" dt="2017-08-22T17:25:02.047" v="21867"/>
        <pc:sldMkLst>
          <pc:docMk/>
          <pc:sldMk cId="2232060702" sldId="319"/>
        </pc:sldMkLst>
        <pc:spChg chg="mod">
          <ac:chgData name="Stefan Prandl" userId="6370bd82c19b005f" providerId="LiveId" clId="{FE930AE1-108C-4262-9915-BA4D286F88CA}" dt="2017-08-22T17:24:54.606" v="21866" actId="20577"/>
          <ac:spMkLst>
            <pc:docMk/>
            <pc:sldMk cId="2232060702" sldId="319"/>
            <ac:spMk id="2" creationId="{8E754606-C0BC-42F4-8B6D-3CEC625DE63E}"/>
          </ac:spMkLst>
        </pc:spChg>
        <pc:spChg chg="del">
          <ac:chgData name="Stefan Prandl" userId="6370bd82c19b005f" providerId="LiveId" clId="{FE930AE1-108C-4262-9915-BA4D286F88CA}" dt="2017-08-22T17:25:02.047" v="21867"/>
          <ac:spMkLst>
            <pc:docMk/>
            <pc:sldMk cId="2232060702" sldId="319"/>
            <ac:spMk id="3" creationId="{D2B94AB5-BF6D-46C7-A73B-480493EF8598}"/>
          </ac:spMkLst>
        </pc:spChg>
        <pc:picChg chg="add mod">
          <ac:chgData name="Stefan Prandl" userId="6370bd82c19b005f" providerId="LiveId" clId="{FE930AE1-108C-4262-9915-BA4D286F88CA}" dt="2017-08-22T17:25:02.047" v="21867"/>
          <ac:picMkLst>
            <pc:docMk/>
            <pc:sldMk cId="2232060702" sldId="319"/>
            <ac:picMk id="4" creationId="{7BC46552-0A70-4A3F-97CF-2AF62FAFB42C}"/>
          </ac:picMkLst>
        </pc:picChg>
      </pc:sldChg>
      <pc:sldChg chg="addSp delSp modSp add">
        <pc:chgData name="Stefan Prandl" userId="6370bd82c19b005f" providerId="LiveId" clId="{FE930AE1-108C-4262-9915-BA4D286F88CA}" dt="2017-08-22T17:25:13.472" v="21869"/>
        <pc:sldMkLst>
          <pc:docMk/>
          <pc:sldMk cId="259686071" sldId="320"/>
        </pc:sldMkLst>
        <pc:spChg chg="del">
          <ac:chgData name="Stefan Prandl" userId="6370bd82c19b005f" providerId="LiveId" clId="{FE930AE1-108C-4262-9915-BA4D286F88CA}" dt="2017-08-22T17:25:13.472" v="21869"/>
          <ac:spMkLst>
            <pc:docMk/>
            <pc:sldMk cId="259686071" sldId="320"/>
            <ac:spMk id="3" creationId="{4FFB95B9-FD85-4D26-9014-29D18E1AA937}"/>
          </ac:spMkLst>
        </pc:spChg>
        <pc:picChg chg="add mod">
          <ac:chgData name="Stefan Prandl" userId="6370bd82c19b005f" providerId="LiveId" clId="{FE930AE1-108C-4262-9915-BA4D286F88CA}" dt="2017-08-22T17:25:13.472" v="21869"/>
          <ac:picMkLst>
            <pc:docMk/>
            <pc:sldMk cId="259686071" sldId="320"/>
            <ac:picMk id="4" creationId="{0108F668-78A4-4478-9B6A-B450DC41B513}"/>
          </ac:picMkLst>
        </pc:picChg>
      </pc:sldChg>
      <pc:sldChg chg="addSp delSp modSp add">
        <pc:chgData name="Stefan Prandl" userId="6370bd82c19b005f" providerId="LiveId" clId="{FE930AE1-108C-4262-9915-BA4D286F88CA}" dt="2017-08-22T17:25:21.246" v="21871"/>
        <pc:sldMkLst>
          <pc:docMk/>
          <pc:sldMk cId="684681061" sldId="321"/>
        </pc:sldMkLst>
        <pc:spChg chg="del">
          <ac:chgData name="Stefan Prandl" userId="6370bd82c19b005f" providerId="LiveId" clId="{FE930AE1-108C-4262-9915-BA4D286F88CA}" dt="2017-08-22T17:25:21.246" v="21871"/>
          <ac:spMkLst>
            <pc:docMk/>
            <pc:sldMk cId="684681061" sldId="321"/>
            <ac:spMk id="3" creationId="{C20BB9A6-9FF8-4D33-9DD0-74AD31ADA574}"/>
          </ac:spMkLst>
        </pc:spChg>
        <pc:picChg chg="add mod">
          <ac:chgData name="Stefan Prandl" userId="6370bd82c19b005f" providerId="LiveId" clId="{FE930AE1-108C-4262-9915-BA4D286F88CA}" dt="2017-08-22T17:25:21.246" v="21871"/>
          <ac:picMkLst>
            <pc:docMk/>
            <pc:sldMk cId="684681061" sldId="321"/>
            <ac:picMk id="4" creationId="{AE4142F8-95CC-4D47-B66D-E3D0DC44A6AB}"/>
          </ac:picMkLst>
        </pc:picChg>
      </pc:sldChg>
      <pc:sldChg chg="addSp delSp modSp add">
        <pc:chgData name="Stefan Prandl" userId="6370bd82c19b005f" providerId="LiveId" clId="{FE930AE1-108C-4262-9915-BA4D286F88CA}" dt="2017-08-22T17:25:32.001" v="21873"/>
        <pc:sldMkLst>
          <pc:docMk/>
          <pc:sldMk cId="1864471942" sldId="322"/>
        </pc:sldMkLst>
        <pc:spChg chg="del">
          <ac:chgData name="Stefan Prandl" userId="6370bd82c19b005f" providerId="LiveId" clId="{FE930AE1-108C-4262-9915-BA4D286F88CA}" dt="2017-08-22T17:25:32.001" v="21873"/>
          <ac:spMkLst>
            <pc:docMk/>
            <pc:sldMk cId="1864471942" sldId="322"/>
            <ac:spMk id="3" creationId="{612F65B1-693E-4ED2-BCA7-AE8202DE3E25}"/>
          </ac:spMkLst>
        </pc:spChg>
        <pc:picChg chg="add mod">
          <ac:chgData name="Stefan Prandl" userId="6370bd82c19b005f" providerId="LiveId" clId="{FE930AE1-108C-4262-9915-BA4D286F88CA}" dt="2017-08-22T17:25:32.001" v="21873"/>
          <ac:picMkLst>
            <pc:docMk/>
            <pc:sldMk cId="1864471942" sldId="322"/>
            <ac:picMk id="4" creationId="{60C26CBB-6B8B-4367-87FD-9F4CA6EA1E47}"/>
          </ac:picMkLst>
        </pc:picChg>
      </pc:sldChg>
      <pc:sldChg chg="addSp delSp modSp add">
        <pc:chgData name="Stefan Prandl" userId="6370bd82c19b005f" providerId="LiveId" clId="{FE930AE1-108C-4262-9915-BA4D286F88CA}" dt="2017-08-22T17:25:42.143" v="21875"/>
        <pc:sldMkLst>
          <pc:docMk/>
          <pc:sldMk cId="3347680899" sldId="323"/>
        </pc:sldMkLst>
        <pc:spChg chg="del">
          <ac:chgData name="Stefan Prandl" userId="6370bd82c19b005f" providerId="LiveId" clId="{FE930AE1-108C-4262-9915-BA4D286F88CA}" dt="2017-08-22T17:25:42.143" v="21875"/>
          <ac:spMkLst>
            <pc:docMk/>
            <pc:sldMk cId="3347680899" sldId="323"/>
            <ac:spMk id="3" creationId="{767BD472-E778-46BD-8C40-17A2FCA1F5E7}"/>
          </ac:spMkLst>
        </pc:spChg>
        <pc:picChg chg="add mod">
          <ac:chgData name="Stefan Prandl" userId="6370bd82c19b005f" providerId="LiveId" clId="{FE930AE1-108C-4262-9915-BA4D286F88CA}" dt="2017-08-22T17:25:42.143" v="21875"/>
          <ac:picMkLst>
            <pc:docMk/>
            <pc:sldMk cId="3347680899" sldId="323"/>
            <ac:picMk id="4" creationId="{BA531EF1-4789-499D-9C5B-CD94C112A854}"/>
          </ac:picMkLst>
        </pc:picChg>
      </pc:sldChg>
      <pc:sldChg chg="addSp delSp modSp add">
        <pc:chgData name="Stefan Prandl" userId="6370bd82c19b005f" providerId="LiveId" clId="{FE930AE1-108C-4262-9915-BA4D286F88CA}" dt="2017-08-22T17:25:53.038" v="21877"/>
        <pc:sldMkLst>
          <pc:docMk/>
          <pc:sldMk cId="1679611390" sldId="324"/>
        </pc:sldMkLst>
        <pc:spChg chg="del">
          <ac:chgData name="Stefan Prandl" userId="6370bd82c19b005f" providerId="LiveId" clId="{FE930AE1-108C-4262-9915-BA4D286F88CA}" dt="2017-08-22T17:25:53.038" v="21877"/>
          <ac:spMkLst>
            <pc:docMk/>
            <pc:sldMk cId="1679611390" sldId="324"/>
            <ac:spMk id="3" creationId="{61159E4D-FFF4-4C17-9D0D-5746316FEAC6}"/>
          </ac:spMkLst>
        </pc:spChg>
        <pc:picChg chg="add mod">
          <ac:chgData name="Stefan Prandl" userId="6370bd82c19b005f" providerId="LiveId" clId="{FE930AE1-108C-4262-9915-BA4D286F88CA}" dt="2017-08-22T17:25:53.038" v="21877"/>
          <ac:picMkLst>
            <pc:docMk/>
            <pc:sldMk cId="1679611390" sldId="324"/>
            <ac:picMk id="4" creationId="{F92E289C-AF07-4AA7-9FE9-7ED736E40CD6}"/>
          </ac:picMkLst>
        </pc:picChg>
      </pc:sldChg>
      <pc:sldChg chg="addSp delSp modSp add">
        <pc:chgData name="Stefan Prandl" userId="6370bd82c19b005f" providerId="LiveId" clId="{FE930AE1-108C-4262-9915-BA4D286F88CA}" dt="2017-08-22T17:26:03.324" v="21879"/>
        <pc:sldMkLst>
          <pc:docMk/>
          <pc:sldMk cId="2147569149" sldId="325"/>
        </pc:sldMkLst>
        <pc:spChg chg="del">
          <ac:chgData name="Stefan Prandl" userId="6370bd82c19b005f" providerId="LiveId" clId="{FE930AE1-108C-4262-9915-BA4D286F88CA}" dt="2017-08-22T17:26:03.324" v="21879"/>
          <ac:spMkLst>
            <pc:docMk/>
            <pc:sldMk cId="2147569149" sldId="325"/>
            <ac:spMk id="3" creationId="{DB564D1E-9D75-462F-B404-6A6145291A61}"/>
          </ac:spMkLst>
        </pc:spChg>
        <pc:picChg chg="add mod">
          <ac:chgData name="Stefan Prandl" userId="6370bd82c19b005f" providerId="LiveId" clId="{FE930AE1-108C-4262-9915-BA4D286F88CA}" dt="2017-08-22T17:26:03.324" v="21879"/>
          <ac:picMkLst>
            <pc:docMk/>
            <pc:sldMk cId="2147569149" sldId="325"/>
            <ac:picMk id="4" creationId="{39A9633B-5CA4-400F-8E0A-D5FF9B1ECEB2}"/>
          </ac:picMkLst>
        </pc:picChg>
      </pc:sldChg>
      <pc:sldChg chg="addSp delSp modSp add">
        <pc:chgData name="Stefan Prandl" userId="6370bd82c19b005f" providerId="LiveId" clId="{FE930AE1-108C-4262-9915-BA4D286F88CA}" dt="2017-08-22T17:26:38.889" v="21881"/>
        <pc:sldMkLst>
          <pc:docMk/>
          <pc:sldMk cId="3639927241" sldId="326"/>
        </pc:sldMkLst>
        <pc:spChg chg="del">
          <ac:chgData name="Stefan Prandl" userId="6370bd82c19b005f" providerId="LiveId" clId="{FE930AE1-108C-4262-9915-BA4D286F88CA}" dt="2017-08-22T17:26:38.889" v="21881"/>
          <ac:spMkLst>
            <pc:docMk/>
            <pc:sldMk cId="3639927241" sldId="326"/>
            <ac:spMk id="3" creationId="{7A78E4F2-A5C4-4400-AC40-16798B58235F}"/>
          </ac:spMkLst>
        </pc:spChg>
        <pc:picChg chg="add mod">
          <ac:chgData name="Stefan Prandl" userId="6370bd82c19b005f" providerId="LiveId" clId="{FE930AE1-108C-4262-9915-BA4D286F88CA}" dt="2017-08-22T17:26:38.889" v="21881"/>
          <ac:picMkLst>
            <pc:docMk/>
            <pc:sldMk cId="3639927241" sldId="326"/>
            <ac:picMk id="4" creationId="{598D16F3-6271-4B94-BE2D-149A355C5580}"/>
          </ac:picMkLst>
        </pc:picChg>
      </pc:sldChg>
      <pc:sldChg chg="addSp delSp modSp add">
        <pc:chgData name="Stefan Prandl" userId="6370bd82c19b005f" providerId="LiveId" clId="{FE930AE1-108C-4262-9915-BA4D286F88CA}" dt="2017-08-22T17:26:52.135" v="21883"/>
        <pc:sldMkLst>
          <pc:docMk/>
          <pc:sldMk cId="1841084168" sldId="327"/>
        </pc:sldMkLst>
        <pc:spChg chg="del">
          <ac:chgData name="Stefan Prandl" userId="6370bd82c19b005f" providerId="LiveId" clId="{FE930AE1-108C-4262-9915-BA4D286F88CA}" dt="2017-08-22T17:26:52.135" v="21883"/>
          <ac:spMkLst>
            <pc:docMk/>
            <pc:sldMk cId="1841084168" sldId="327"/>
            <ac:spMk id="3" creationId="{139B505F-34AB-4D78-930C-0A132F1B4FB7}"/>
          </ac:spMkLst>
        </pc:spChg>
        <pc:picChg chg="add mod">
          <ac:chgData name="Stefan Prandl" userId="6370bd82c19b005f" providerId="LiveId" clId="{FE930AE1-108C-4262-9915-BA4D286F88CA}" dt="2017-08-22T17:26:52.135" v="21883"/>
          <ac:picMkLst>
            <pc:docMk/>
            <pc:sldMk cId="1841084168" sldId="327"/>
            <ac:picMk id="4" creationId="{700AA27E-77B5-4A69-961E-580CF801A2F1}"/>
          </ac:picMkLst>
        </pc:picChg>
      </pc:sldChg>
      <pc:sldChg chg="addSp delSp modSp add">
        <pc:chgData name="Stefan Prandl" userId="6370bd82c19b005f" providerId="LiveId" clId="{FE930AE1-108C-4262-9915-BA4D286F88CA}" dt="2017-08-22T17:28:06.051" v="21899" actId="1076"/>
        <pc:sldMkLst>
          <pc:docMk/>
          <pc:sldMk cId="612841244" sldId="328"/>
        </pc:sldMkLst>
        <pc:spChg chg="mod">
          <ac:chgData name="Stefan Prandl" userId="6370bd82c19b005f" providerId="LiveId" clId="{FE930AE1-108C-4262-9915-BA4D286F88CA}" dt="2017-08-22T17:27:25.059" v="21892" actId="20577"/>
          <ac:spMkLst>
            <pc:docMk/>
            <pc:sldMk cId="612841244" sldId="328"/>
            <ac:spMk id="2" creationId="{C7CA2317-028D-4C8E-BCBA-DCB6ED5FC56D}"/>
          </ac:spMkLst>
        </pc:spChg>
        <pc:spChg chg="del">
          <ac:chgData name="Stefan Prandl" userId="6370bd82c19b005f" providerId="LiveId" clId="{FE930AE1-108C-4262-9915-BA4D286F88CA}" dt="2017-08-22T17:27:20.133" v="21885"/>
          <ac:spMkLst>
            <pc:docMk/>
            <pc:sldMk cId="612841244" sldId="328"/>
            <ac:spMk id="3" creationId="{1C51A4E7-5F51-44C0-B093-02029BFDF1C4}"/>
          </ac:spMkLst>
        </pc:spChg>
        <pc:picChg chg="add mod">
          <ac:chgData name="Stefan Prandl" userId="6370bd82c19b005f" providerId="LiveId" clId="{FE930AE1-108C-4262-9915-BA4D286F88CA}" dt="2017-08-22T17:28:06.051" v="21899" actId="1076"/>
          <ac:picMkLst>
            <pc:docMk/>
            <pc:sldMk cId="612841244" sldId="328"/>
            <ac:picMk id="5" creationId="{DC0E8109-C637-4ABF-B03F-4A6E1117E8E9}"/>
          </ac:picMkLst>
        </pc:picChg>
      </pc:sldChg>
      <pc:sldChg chg="addSp delSp modSp add">
        <pc:chgData name="Stefan Prandl" userId="6370bd82c19b005f" providerId="LiveId" clId="{FE930AE1-108C-4262-9915-BA4D286F88CA}" dt="2017-08-22T17:29:26.962" v="21934"/>
        <pc:sldMkLst>
          <pc:docMk/>
          <pc:sldMk cId="3406367980" sldId="329"/>
        </pc:sldMkLst>
        <pc:spChg chg="mod">
          <ac:chgData name="Stefan Prandl" userId="6370bd82c19b005f" providerId="LiveId" clId="{FE930AE1-108C-4262-9915-BA4D286F88CA}" dt="2017-08-22T17:29:11.451" v="21933" actId="20577"/>
          <ac:spMkLst>
            <pc:docMk/>
            <pc:sldMk cId="3406367980" sldId="329"/>
            <ac:spMk id="2" creationId="{26A48A41-29CB-42CB-9A87-43249478CA77}"/>
          </ac:spMkLst>
        </pc:spChg>
        <pc:spChg chg="del">
          <ac:chgData name="Stefan Prandl" userId="6370bd82c19b005f" providerId="LiveId" clId="{FE930AE1-108C-4262-9915-BA4D286F88CA}" dt="2017-08-22T17:29:26.962" v="21934"/>
          <ac:spMkLst>
            <pc:docMk/>
            <pc:sldMk cId="3406367980" sldId="329"/>
            <ac:spMk id="3" creationId="{F47D31F2-8F5D-4F6F-B160-AD974890C725}"/>
          </ac:spMkLst>
        </pc:spChg>
        <pc:picChg chg="add mod">
          <ac:chgData name="Stefan Prandl" userId="6370bd82c19b005f" providerId="LiveId" clId="{FE930AE1-108C-4262-9915-BA4D286F88CA}" dt="2017-08-22T17:29:26.962" v="21934"/>
          <ac:picMkLst>
            <pc:docMk/>
            <pc:sldMk cId="3406367980" sldId="329"/>
            <ac:picMk id="4" creationId="{772CD216-71C6-4470-8706-27CD88D4899D}"/>
          </ac:picMkLst>
        </pc:picChg>
      </pc:sldChg>
      <pc:sldChg chg="addSp delSp modSp add">
        <pc:chgData name="Stefan Prandl" userId="6370bd82c19b005f" providerId="LiveId" clId="{FE930AE1-108C-4262-9915-BA4D286F88CA}" dt="2017-08-22T17:29:35.860" v="21936"/>
        <pc:sldMkLst>
          <pc:docMk/>
          <pc:sldMk cId="2465512335" sldId="330"/>
        </pc:sldMkLst>
        <pc:spChg chg="del">
          <ac:chgData name="Stefan Prandl" userId="6370bd82c19b005f" providerId="LiveId" clId="{FE930AE1-108C-4262-9915-BA4D286F88CA}" dt="2017-08-22T17:29:35.860" v="21936"/>
          <ac:spMkLst>
            <pc:docMk/>
            <pc:sldMk cId="2465512335" sldId="330"/>
            <ac:spMk id="3" creationId="{CA57E1E7-8357-446D-9EB6-B253B1D64737}"/>
          </ac:spMkLst>
        </pc:spChg>
        <pc:picChg chg="add mod">
          <ac:chgData name="Stefan Prandl" userId="6370bd82c19b005f" providerId="LiveId" clId="{FE930AE1-108C-4262-9915-BA4D286F88CA}" dt="2017-08-22T17:29:35.860" v="21936"/>
          <ac:picMkLst>
            <pc:docMk/>
            <pc:sldMk cId="2465512335" sldId="330"/>
            <ac:picMk id="4" creationId="{5D62AEF3-59FD-42B6-9A07-3343E2F747E8}"/>
          </ac:picMkLst>
        </pc:picChg>
      </pc:sldChg>
      <pc:sldChg chg="addSp delSp modSp add">
        <pc:chgData name="Stefan Prandl" userId="6370bd82c19b005f" providerId="LiveId" clId="{FE930AE1-108C-4262-9915-BA4D286F88CA}" dt="2017-08-22T17:33:54.799" v="22258" actId="20577"/>
        <pc:sldMkLst>
          <pc:docMk/>
          <pc:sldMk cId="626699939" sldId="331"/>
        </pc:sldMkLst>
        <pc:spChg chg="mod">
          <ac:chgData name="Stefan Prandl" userId="6370bd82c19b005f" providerId="LiveId" clId="{FE930AE1-108C-4262-9915-BA4D286F88CA}" dt="2017-08-22T17:33:54.799" v="22258" actId="20577"/>
          <ac:spMkLst>
            <pc:docMk/>
            <pc:sldMk cId="626699939" sldId="331"/>
            <ac:spMk id="2" creationId="{40A67CF6-4B16-4396-A9A0-4ED3FB20556E}"/>
          </ac:spMkLst>
        </pc:spChg>
        <pc:spChg chg="del">
          <ac:chgData name="Stefan Prandl" userId="6370bd82c19b005f" providerId="LiveId" clId="{FE930AE1-108C-4262-9915-BA4D286F88CA}" dt="2017-08-22T17:29:44.585" v="21938"/>
          <ac:spMkLst>
            <pc:docMk/>
            <pc:sldMk cId="626699939" sldId="331"/>
            <ac:spMk id="3" creationId="{A8D07695-EC0A-4680-A463-EB41A4BF1733}"/>
          </ac:spMkLst>
        </pc:spChg>
        <pc:picChg chg="add mod">
          <ac:chgData name="Stefan Prandl" userId="6370bd82c19b005f" providerId="LiveId" clId="{FE930AE1-108C-4262-9915-BA4D286F88CA}" dt="2017-08-22T17:29:44.585" v="21938"/>
          <ac:picMkLst>
            <pc:docMk/>
            <pc:sldMk cId="626699939" sldId="331"/>
            <ac:picMk id="4" creationId="{654EFD44-F8D9-4D28-874F-91182DC6EF30}"/>
          </ac:picMkLst>
        </pc:picChg>
      </pc:sldChg>
      <pc:sldChg chg="addSp delSp modSp add del">
        <pc:chgData name="Stefan Prandl" userId="6370bd82c19b005f" providerId="LiveId" clId="{FE930AE1-108C-4262-9915-BA4D286F88CA}" dt="2017-08-22T17:34:22.094" v="22264" actId="2696"/>
        <pc:sldMkLst>
          <pc:docMk/>
          <pc:sldMk cId="328924356" sldId="332"/>
        </pc:sldMkLst>
        <pc:spChg chg="del">
          <ac:chgData name="Stefan Prandl" userId="6370bd82c19b005f" providerId="LiveId" clId="{FE930AE1-108C-4262-9915-BA4D286F88CA}" dt="2017-08-22T17:29:56.235" v="21940"/>
          <ac:spMkLst>
            <pc:docMk/>
            <pc:sldMk cId="328924356" sldId="332"/>
            <ac:spMk id="3" creationId="{0D35D13E-3556-4B92-B85F-56FE6291F844}"/>
          </ac:spMkLst>
        </pc:spChg>
        <pc:spChg chg="add mod">
          <ac:chgData name="Stefan Prandl" userId="6370bd82c19b005f" providerId="LiveId" clId="{FE930AE1-108C-4262-9915-BA4D286F88CA}" dt="2017-08-22T17:34:07.819" v="22261"/>
          <ac:spMkLst>
            <pc:docMk/>
            <pc:sldMk cId="328924356" sldId="332"/>
            <ac:spMk id="6" creationId="{F3C88E7D-9ACF-4500-9527-2478B5656825}"/>
          </ac:spMkLst>
        </pc:spChg>
        <pc:picChg chg="add del mod">
          <ac:chgData name="Stefan Prandl" userId="6370bd82c19b005f" providerId="LiveId" clId="{FE930AE1-108C-4262-9915-BA4D286F88CA}" dt="2017-08-22T17:34:07.819" v="22261"/>
          <ac:picMkLst>
            <pc:docMk/>
            <pc:sldMk cId="328924356" sldId="332"/>
            <ac:picMk id="5" creationId="{4B61F7F9-380E-43F9-B47A-3D9CAC84636C}"/>
          </ac:picMkLst>
        </pc:picChg>
      </pc:sldChg>
      <pc:sldChg chg="modSp add">
        <pc:chgData name="Stefan Prandl" userId="6370bd82c19b005f" providerId="LiveId" clId="{FE930AE1-108C-4262-9915-BA4D286F88CA}" dt="2017-08-22T17:32:49.109" v="22216" actId="20577"/>
        <pc:sldMkLst>
          <pc:docMk/>
          <pc:sldMk cId="2608983883" sldId="333"/>
        </pc:sldMkLst>
        <pc:spChg chg="mod">
          <ac:chgData name="Stefan Prandl" userId="6370bd82c19b005f" providerId="LiveId" clId="{FE930AE1-108C-4262-9915-BA4D286F88CA}" dt="2017-08-22T17:31:55.314" v="21962" actId="20577"/>
          <ac:spMkLst>
            <pc:docMk/>
            <pc:sldMk cId="2608983883" sldId="333"/>
            <ac:spMk id="2" creationId="{536734E5-0CF8-4A72-B243-4258388AFB60}"/>
          </ac:spMkLst>
        </pc:spChg>
        <pc:spChg chg="mod">
          <ac:chgData name="Stefan Prandl" userId="6370bd82c19b005f" providerId="LiveId" clId="{FE930AE1-108C-4262-9915-BA4D286F88CA}" dt="2017-08-22T17:32:49.109" v="22216" actId="20577"/>
          <ac:spMkLst>
            <pc:docMk/>
            <pc:sldMk cId="2608983883" sldId="333"/>
            <ac:spMk id="3" creationId="{B3AE77E9-1309-4B22-A9D1-D1DB7C4B77B0}"/>
          </ac:spMkLst>
        </pc:spChg>
      </pc:sldChg>
      <pc:sldChg chg="addSp delSp modSp add">
        <pc:chgData name="Stefan Prandl" userId="6370bd82c19b005f" providerId="LiveId" clId="{FE930AE1-108C-4262-9915-BA4D286F88CA}" dt="2017-08-22T17:34:46.392" v="22301" actId="20577"/>
        <pc:sldMkLst>
          <pc:docMk/>
          <pc:sldMk cId="304563858" sldId="334"/>
        </pc:sldMkLst>
        <pc:spChg chg="del">
          <ac:chgData name="Stefan Prandl" userId="6370bd82c19b005f" providerId="LiveId" clId="{FE930AE1-108C-4262-9915-BA4D286F88CA}" dt="2017-08-22T17:34:37.964" v="22265"/>
          <ac:spMkLst>
            <pc:docMk/>
            <pc:sldMk cId="304563858" sldId="334"/>
            <ac:spMk id="2" creationId="{67CF6B9B-CED4-466B-8AA7-E673CBC5D67A}"/>
          </ac:spMkLst>
        </pc:spChg>
        <pc:spChg chg="del">
          <ac:chgData name="Stefan Prandl" userId="6370bd82c19b005f" providerId="LiveId" clId="{FE930AE1-108C-4262-9915-BA4D286F88CA}" dt="2017-08-22T17:34:37.964" v="22265"/>
          <ac:spMkLst>
            <pc:docMk/>
            <pc:sldMk cId="304563858" sldId="334"/>
            <ac:spMk id="3" creationId="{2DA97219-A617-4335-88B9-CBF65417AE58}"/>
          </ac:spMkLst>
        </pc:spChg>
        <pc:spChg chg="add mod">
          <ac:chgData name="Stefan Prandl" userId="6370bd82c19b005f" providerId="LiveId" clId="{FE930AE1-108C-4262-9915-BA4D286F88CA}" dt="2017-08-22T17:34:40.987" v="22279" actId="20577"/>
          <ac:spMkLst>
            <pc:docMk/>
            <pc:sldMk cId="304563858" sldId="334"/>
            <ac:spMk id="4" creationId="{BBC2D117-8D06-46A1-A9A6-ED74918B841C}"/>
          </ac:spMkLst>
        </pc:spChg>
        <pc:spChg chg="add mod">
          <ac:chgData name="Stefan Prandl" userId="6370bd82c19b005f" providerId="LiveId" clId="{FE930AE1-108C-4262-9915-BA4D286F88CA}" dt="2017-08-22T17:34:46.392" v="22301" actId="20577"/>
          <ac:spMkLst>
            <pc:docMk/>
            <pc:sldMk cId="304563858" sldId="334"/>
            <ac:spMk id="5" creationId="{9C9563AB-7962-4A3B-8086-E22B46D134D2}"/>
          </ac:spMkLst>
        </pc:spChg>
      </pc:sldChg>
      <pc:sldChg chg="addSp modSp add">
        <pc:chgData name="Stefan Prandl" userId="6370bd82c19b005f" providerId="LiveId" clId="{FE930AE1-108C-4262-9915-BA4D286F88CA}" dt="2017-08-22T17:34:13.673" v="22263" actId="1076"/>
        <pc:sldMkLst>
          <pc:docMk/>
          <pc:sldMk cId="4105867557" sldId="335"/>
        </pc:sldMkLst>
        <pc:picChg chg="add mod">
          <ac:chgData name="Stefan Prandl" userId="6370bd82c19b005f" providerId="LiveId" clId="{FE930AE1-108C-4262-9915-BA4D286F88CA}" dt="2017-08-22T17:34:13.673" v="22263" actId="1076"/>
          <ac:picMkLst>
            <pc:docMk/>
            <pc:sldMk cId="4105867557" sldId="335"/>
            <ac:picMk id="5" creationId="{B27D59F3-85E0-42D1-910E-4C3BA8668FB4}"/>
          </ac:picMkLst>
        </pc:picChg>
      </pc:sldChg>
      <pc:sldChg chg="addSp delSp modSp add">
        <pc:chgData name="Stefan Prandl" userId="6370bd82c19b005f" providerId="LiveId" clId="{FE930AE1-108C-4262-9915-BA4D286F88CA}" dt="2017-08-22T17:35:14.345" v="22365"/>
        <pc:sldMkLst>
          <pc:docMk/>
          <pc:sldMk cId="786563988" sldId="336"/>
        </pc:sldMkLst>
        <pc:spChg chg="del">
          <ac:chgData name="Stefan Prandl" userId="6370bd82c19b005f" providerId="LiveId" clId="{FE930AE1-108C-4262-9915-BA4D286F88CA}" dt="2017-08-22T17:34:50.943" v="22303"/>
          <ac:spMkLst>
            <pc:docMk/>
            <pc:sldMk cId="786563988" sldId="336"/>
            <ac:spMk id="2" creationId="{937222CC-87B1-43BB-A2FE-E53C63D0F9F2}"/>
          </ac:spMkLst>
        </pc:spChg>
        <pc:spChg chg="del">
          <ac:chgData name="Stefan Prandl" userId="6370bd82c19b005f" providerId="LiveId" clId="{FE930AE1-108C-4262-9915-BA4D286F88CA}" dt="2017-08-22T17:34:50.943" v="22303"/>
          <ac:spMkLst>
            <pc:docMk/>
            <pc:sldMk cId="786563988" sldId="336"/>
            <ac:spMk id="3" creationId="{A8A30C25-3DE4-4D4F-8704-392124DD4A69}"/>
          </ac:spMkLst>
        </pc:spChg>
        <pc:spChg chg="add mod">
          <ac:chgData name="Stefan Prandl" userId="6370bd82c19b005f" providerId="LiveId" clId="{FE930AE1-108C-4262-9915-BA4D286F88CA}" dt="2017-08-22T17:35:07.220" v="22364" actId="20577"/>
          <ac:spMkLst>
            <pc:docMk/>
            <pc:sldMk cId="786563988" sldId="336"/>
            <ac:spMk id="4" creationId="{02965B14-846E-4ED2-BF14-C59764E20522}"/>
          </ac:spMkLst>
        </pc:spChg>
        <pc:spChg chg="add del mod">
          <ac:chgData name="Stefan Prandl" userId="6370bd82c19b005f" providerId="LiveId" clId="{FE930AE1-108C-4262-9915-BA4D286F88CA}" dt="2017-08-22T17:35:14.345" v="22365"/>
          <ac:spMkLst>
            <pc:docMk/>
            <pc:sldMk cId="786563988" sldId="336"/>
            <ac:spMk id="5" creationId="{5925D488-6397-4CAC-B025-BE4BB9E01D30}"/>
          </ac:spMkLst>
        </pc:spChg>
        <pc:picChg chg="add mod">
          <ac:chgData name="Stefan Prandl" userId="6370bd82c19b005f" providerId="LiveId" clId="{FE930AE1-108C-4262-9915-BA4D286F88CA}" dt="2017-08-22T17:35:14.345" v="22365"/>
          <ac:picMkLst>
            <pc:docMk/>
            <pc:sldMk cId="786563988" sldId="336"/>
            <ac:picMk id="6" creationId="{5DA7A11C-58F8-4B3F-BBC0-53581DFA084E}"/>
          </ac:picMkLst>
        </pc:picChg>
      </pc:sldChg>
      <pc:sldChg chg="modSp add">
        <pc:chgData name="Stefan Prandl" userId="6370bd82c19b005f" providerId="LiveId" clId="{FE930AE1-108C-4262-9915-BA4D286F88CA}" dt="2017-08-22T17:38:36.708" v="23069" actId="20577"/>
        <pc:sldMkLst>
          <pc:docMk/>
          <pc:sldMk cId="1763363229" sldId="337"/>
        </pc:sldMkLst>
        <pc:spChg chg="mod">
          <ac:chgData name="Stefan Prandl" userId="6370bd82c19b005f" providerId="LiveId" clId="{FE930AE1-108C-4262-9915-BA4D286F88CA}" dt="2017-08-22T17:35:37.139" v="22384" actId="20577"/>
          <ac:spMkLst>
            <pc:docMk/>
            <pc:sldMk cId="1763363229" sldId="337"/>
            <ac:spMk id="2" creationId="{54D8D89F-A588-42D3-B428-2D2A6A7F602A}"/>
          </ac:spMkLst>
        </pc:spChg>
        <pc:spChg chg="mod">
          <ac:chgData name="Stefan Prandl" userId="6370bd82c19b005f" providerId="LiveId" clId="{FE930AE1-108C-4262-9915-BA4D286F88CA}" dt="2017-08-22T17:38:36.708" v="23069" actId="20577"/>
          <ac:spMkLst>
            <pc:docMk/>
            <pc:sldMk cId="1763363229" sldId="337"/>
            <ac:spMk id="3" creationId="{10AE66A5-0F04-4687-8838-D94DD212BC16}"/>
          </ac:spMkLst>
        </pc:spChg>
      </pc:sldChg>
      <pc:sldChg chg="modSp add">
        <pc:chgData name="Stefan Prandl" userId="6370bd82c19b005f" providerId="LiveId" clId="{FE930AE1-108C-4262-9915-BA4D286F88CA}" dt="2017-08-22T17:40:38.833" v="23608" actId="20577"/>
        <pc:sldMkLst>
          <pc:docMk/>
          <pc:sldMk cId="4167950939" sldId="338"/>
        </pc:sldMkLst>
        <pc:spChg chg="mod">
          <ac:chgData name="Stefan Prandl" userId="6370bd82c19b005f" providerId="LiveId" clId="{FE930AE1-108C-4262-9915-BA4D286F88CA}" dt="2017-08-22T17:38:42.871" v="23080" actId="20577"/>
          <ac:spMkLst>
            <pc:docMk/>
            <pc:sldMk cId="4167950939" sldId="338"/>
            <ac:spMk id="2" creationId="{6407C8D5-7B26-42B8-B107-0B0A44F7E003}"/>
          </ac:spMkLst>
        </pc:spChg>
        <pc:spChg chg="mod">
          <ac:chgData name="Stefan Prandl" userId="6370bd82c19b005f" providerId="LiveId" clId="{FE930AE1-108C-4262-9915-BA4D286F88CA}" dt="2017-08-22T17:40:38.833" v="23608" actId="20577"/>
          <ac:spMkLst>
            <pc:docMk/>
            <pc:sldMk cId="4167950939" sldId="338"/>
            <ac:spMk id="3" creationId="{4BF7B3BE-D289-48A3-A419-74BD35ED2BC6}"/>
          </ac:spMkLst>
        </pc:spChg>
      </pc:sldChg>
      <pc:sldChg chg="modSp add">
        <pc:chgData name="Stefan Prandl" userId="6370bd82c19b005f" providerId="LiveId" clId="{FE930AE1-108C-4262-9915-BA4D286F88CA}" dt="2017-08-22T17:43:27.746" v="24263" actId="20577"/>
        <pc:sldMkLst>
          <pc:docMk/>
          <pc:sldMk cId="2435478535" sldId="339"/>
        </pc:sldMkLst>
        <pc:spChg chg="mod">
          <ac:chgData name="Stefan Prandl" userId="6370bd82c19b005f" providerId="LiveId" clId="{FE930AE1-108C-4262-9915-BA4D286F88CA}" dt="2017-08-22T17:40:48.626" v="23623" actId="20577"/>
          <ac:spMkLst>
            <pc:docMk/>
            <pc:sldMk cId="2435478535" sldId="339"/>
            <ac:spMk id="2" creationId="{86C54C14-2206-43C0-A487-78027A2705DD}"/>
          </ac:spMkLst>
        </pc:spChg>
        <pc:spChg chg="mod">
          <ac:chgData name="Stefan Prandl" userId="6370bd82c19b005f" providerId="LiveId" clId="{FE930AE1-108C-4262-9915-BA4D286F88CA}" dt="2017-08-22T17:43:27.746" v="24263" actId="20577"/>
          <ac:spMkLst>
            <pc:docMk/>
            <pc:sldMk cId="2435478535" sldId="339"/>
            <ac:spMk id="3" creationId="{2FB3FE24-B9FA-4272-9096-A87FD68AA274}"/>
          </ac:spMkLst>
        </pc:spChg>
      </pc:sldChg>
      <pc:sldChg chg="addSp delSp modSp add">
        <pc:chgData name="Stefan Prandl" userId="6370bd82c19b005f" providerId="LiveId" clId="{FE930AE1-108C-4262-9915-BA4D286F88CA}" dt="2017-08-22T17:43:50.542" v="24284"/>
        <pc:sldMkLst>
          <pc:docMk/>
          <pc:sldMk cId="651584691" sldId="340"/>
        </pc:sldMkLst>
        <pc:spChg chg="mod">
          <ac:chgData name="Stefan Prandl" userId="6370bd82c19b005f" providerId="LiveId" clId="{FE930AE1-108C-4262-9915-BA4D286F88CA}" dt="2017-08-22T17:43:44.990" v="24283" actId="20577"/>
          <ac:spMkLst>
            <pc:docMk/>
            <pc:sldMk cId="651584691" sldId="340"/>
            <ac:spMk id="2" creationId="{C446F276-E15A-4983-81DA-7C6D90756169}"/>
          </ac:spMkLst>
        </pc:spChg>
        <pc:spChg chg="del">
          <ac:chgData name="Stefan Prandl" userId="6370bd82c19b005f" providerId="LiveId" clId="{FE930AE1-108C-4262-9915-BA4D286F88CA}" dt="2017-08-22T17:43:50.542" v="24284"/>
          <ac:spMkLst>
            <pc:docMk/>
            <pc:sldMk cId="651584691" sldId="340"/>
            <ac:spMk id="3" creationId="{21FE8B33-999B-4FC9-9F1F-EFDD995D09AD}"/>
          </ac:spMkLst>
        </pc:spChg>
        <pc:picChg chg="add mod">
          <ac:chgData name="Stefan Prandl" userId="6370bd82c19b005f" providerId="LiveId" clId="{FE930AE1-108C-4262-9915-BA4D286F88CA}" dt="2017-08-22T17:43:50.542" v="24284"/>
          <ac:picMkLst>
            <pc:docMk/>
            <pc:sldMk cId="651584691" sldId="340"/>
            <ac:picMk id="4" creationId="{D4A4C0D7-A3A5-489C-BFD7-555416A95164}"/>
          </ac:picMkLst>
        </pc:picChg>
      </pc:sldChg>
      <pc:sldChg chg="addSp delSp modSp add">
        <pc:chgData name="Stefan Prandl" userId="6370bd82c19b005f" providerId="LiveId" clId="{FE930AE1-108C-4262-9915-BA4D286F88CA}" dt="2017-08-22T17:44:13.634" v="24311"/>
        <pc:sldMkLst>
          <pc:docMk/>
          <pc:sldMk cId="2166315855" sldId="341"/>
        </pc:sldMkLst>
        <pc:spChg chg="mod">
          <ac:chgData name="Stefan Prandl" userId="6370bd82c19b005f" providerId="LiveId" clId="{FE930AE1-108C-4262-9915-BA4D286F88CA}" dt="2017-08-22T17:43:57.788" v="24310" actId="20577"/>
          <ac:spMkLst>
            <pc:docMk/>
            <pc:sldMk cId="2166315855" sldId="341"/>
            <ac:spMk id="2" creationId="{4FCB238B-E8AC-4F20-8635-32C92ADE9481}"/>
          </ac:spMkLst>
        </pc:spChg>
        <pc:spChg chg="del">
          <ac:chgData name="Stefan Prandl" userId="6370bd82c19b005f" providerId="LiveId" clId="{FE930AE1-108C-4262-9915-BA4D286F88CA}" dt="2017-08-22T17:44:13.634" v="24311"/>
          <ac:spMkLst>
            <pc:docMk/>
            <pc:sldMk cId="2166315855" sldId="341"/>
            <ac:spMk id="3" creationId="{0F00CFA8-4F5E-4739-AF28-3F07F7B3D5CA}"/>
          </ac:spMkLst>
        </pc:spChg>
        <pc:picChg chg="add mod">
          <ac:chgData name="Stefan Prandl" userId="6370bd82c19b005f" providerId="LiveId" clId="{FE930AE1-108C-4262-9915-BA4D286F88CA}" dt="2017-08-22T17:44:13.634" v="24311"/>
          <ac:picMkLst>
            <pc:docMk/>
            <pc:sldMk cId="2166315855" sldId="341"/>
            <ac:picMk id="4" creationId="{F78E64A2-3AAA-4B2D-8D87-E9ABD426AA9B}"/>
          </ac:picMkLst>
        </pc:picChg>
      </pc:sldChg>
      <pc:sldChg chg="addSp delSp modSp add">
        <pc:chgData name="Stefan Prandl" userId="6370bd82c19b005f" providerId="LiveId" clId="{FE930AE1-108C-4262-9915-BA4D286F88CA}" dt="2017-08-22T17:44:32.249" v="24330"/>
        <pc:sldMkLst>
          <pc:docMk/>
          <pc:sldMk cId="352668057" sldId="342"/>
        </pc:sldMkLst>
        <pc:spChg chg="mod">
          <ac:chgData name="Stefan Prandl" userId="6370bd82c19b005f" providerId="LiveId" clId="{FE930AE1-108C-4262-9915-BA4D286F88CA}" dt="2017-08-22T17:44:24.547" v="24329" actId="20577"/>
          <ac:spMkLst>
            <pc:docMk/>
            <pc:sldMk cId="352668057" sldId="342"/>
            <ac:spMk id="2" creationId="{07437736-3255-4428-9F52-A3854EE5507F}"/>
          </ac:spMkLst>
        </pc:spChg>
        <pc:spChg chg="del">
          <ac:chgData name="Stefan Prandl" userId="6370bd82c19b005f" providerId="LiveId" clId="{FE930AE1-108C-4262-9915-BA4D286F88CA}" dt="2017-08-22T17:44:32.249" v="24330"/>
          <ac:spMkLst>
            <pc:docMk/>
            <pc:sldMk cId="352668057" sldId="342"/>
            <ac:spMk id="3" creationId="{F3AFA0A0-1731-42E3-8E53-3B92B7BC3FD6}"/>
          </ac:spMkLst>
        </pc:spChg>
        <pc:picChg chg="add mod">
          <ac:chgData name="Stefan Prandl" userId="6370bd82c19b005f" providerId="LiveId" clId="{FE930AE1-108C-4262-9915-BA4D286F88CA}" dt="2017-08-22T17:44:32.249" v="24330"/>
          <ac:picMkLst>
            <pc:docMk/>
            <pc:sldMk cId="352668057" sldId="342"/>
            <ac:picMk id="4" creationId="{62EA922D-B1D2-4B65-BDEE-350747A764BD}"/>
          </ac:picMkLst>
        </pc:picChg>
      </pc:sldChg>
      <pc:sldChg chg="addSp delSp modSp add">
        <pc:chgData name="Stefan Prandl" userId="6370bd82c19b005f" providerId="LiveId" clId="{FE930AE1-108C-4262-9915-BA4D286F88CA}" dt="2017-08-22T17:44:39.355" v="24332"/>
        <pc:sldMkLst>
          <pc:docMk/>
          <pc:sldMk cId="1493247965" sldId="343"/>
        </pc:sldMkLst>
        <pc:spChg chg="del">
          <ac:chgData name="Stefan Prandl" userId="6370bd82c19b005f" providerId="LiveId" clId="{FE930AE1-108C-4262-9915-BA4D286F88CA}" dt="2017-08-22T17:44:39.355" v="24332"/>
          <ac:spMkLst>
            <pc:docMk/>
            <pc:sldMk cId="1493247965" sldId="343"/>
            <ac:spMk id="3" creationId="{F5DC775A-10DA-403E-9C8F-966E613942D7}"/>
          </ac:spMkLst>
        </pc:spChg>
        <pc:picChg chg="add mod">
          <ac:chgData name="Stefan Prandl" userId="6370bd82c19b005f" providerId="LiveId" clId="{FE930AE1-108C-4262-9915-BA4D286F88CA}" dt="2017-08-22T17:44:39.355" v="24332"/>
          <ac:picMkLst>
            <pc:docMk/>
            <pc:sldMk cId="1493247965" sldId="343"/>
            <ac:picMk id="4" creationId="{A49F165A-7A18-4A57-B98C-B69AF28ECE32}"/>
          </ac:picMkLst>
        </pc:picChg>
      </pc:sldChg>
      <pc:sldChg chg="addSp delSp modSp add">
        <pc:chgData name="Stefan Prandl" userId="6370bd82c19b005f" providerId="LiveId" clId="{FE930AE1-108C-4262-9915-BA4D286F88CA}" dt="2017-08-22T17:44:46.706" v="24334"/>
        <pc:sldMkLst>
          <pc:docMk/>
          <pc:sldMk cId="1267178613" sldId="344"/>
        </pc:sldMkLst>
        <pc:spChg chg="del">
          <ac:chgData name="Stefan Prandl" userId="6370bd82c19b005f" providerId="LiveId" clId="{FE930AE1-108C-4262-9915-BA4D286F88CA}" dt="2017-08-22T17:44:46.706" v="24334"/>
          <ac:spMkLst>
            <pc:docMk/>
            <pc:sldMk cId="1267178613" sldId="344"/>
            <ac:spMk id="3" creationId="{3A43E1BA-C29D-4709-8A45-B4942C8D0EE8}"/>
          </ac:spMkLst>
        </pc:spChg>
        <pc:picChg chg="add mod">
          <ac:chgData name="Stefan Prandl" userId="6370bd82c19b005f" providerId="LiveId" clId="{FE930AE1-108C-4262-9915-BA4D286F88CA}" dt="2017-08-22T17:44:46.706" v="24334"/>
          <ac:picMkLst>
            <pc:docMk/>
            <pc:sldMk cId="1267178613" sldId="344"/>
            <ac:picMk id="4" creationId="{B1FE750C-1296-4A3A-84AE-C1270A1C53E5}"/>
          </ac:picMkLst>
        </pc:picChg>
      </pc:sldChg>
      <pc:sldChg chg="addSp delSp modSp add">
        <pc:chgData name="Stefan Prandl" userId="6370bd82c19b005f" providerId="LiveId" clId="{FE930AE1-108C-4262-9915-BA4D286F88CA}" dt="2017-08-22T17:44:54.243" v="24336"/>
        <pc:sldMkLst>
          <pc:docMk/>
          <pc:sldMk cId="3667469014" sldId="345"/>
        </pc:sldMkLst>
        <pc:spChg chg="del">
          <ac:chgData name="Stefan Prandl" userId="6370bd82c19b005f" providerId="LiveId" clId="{FE930AE1-108C-4262-9915-BA4D286F88CA}" dt="2017-08-22T17:44:54.243" v="24336"/>
          <ac:spMkLst>
            <pc:docMk/>
            <pc:sldMk cId="3667469014" sldId="345"/>
            <ac:spMk id="3" creationId="{CE0B9C26-1094-4630-846A-0BBA8BE52008}"/>
          </ac:spMkLst>
        </pc:spChg>
        <pc:picChg chg="add mod">
          <ac:chgData name="Stefan Prandl" userId="6370bd82c19b005f" providerId="LiveId" clId="{FE930AE1-108C-4262-9915-BA4D286F88CA}" dt="2017-08-22T17:44:54.243" v="24336"/>
          <ac:picMkLst>
            <pc:docMk/>
            <pc:sldMk cId="3667469014" sldId="345"/>
            <ac:picMk id="4" creationId="{EFA49C86-D7FF-4A3F-B427-B8BA8C3D60C3}"/>
          </ac:picMkLst>
        </pc:picChg>
      </pc:sldChg>
      <pc:sldChg chg="addSp delSp modSp add">
        <pc:chgData name="Stefan Prandl" userId="6370bd82c19b005f" providerId="LiveId" clId="{FE930AE1-108C-4262-9915-BA4D286F88CA}" dt="2017-08-22T17:45:02.965" v="24338"/>
        <pc:sldMkLst>
          <pc:docMk/>
          <pc:sldMk cId="4128244641" sldId="346"/>
        </pc:sldMkLst>
        <pc:spChg chg="del">
          <ac:chgData name="Stefan Prandl" userId="6370bd82c19b005f" providerId="LiveId" clId="{FE930AE1-108C-4262-9915-BA4D286F88CA}" dt="2017-08-22T17:45:02.965" v="24338"/>
          <ac:spMkLst>
            <pc:docMk/>
            <pc:sldMk cId="4128244641" sldId="346"/>
            <ac:spMk id="3" creationId="{0E36B2FC-B995-4997-8614-EB0B6630BCC0}"/>
          </ac:spMkLst>
        </pc:spChg>
        <pc:picChg chg="add mod">
          <ac:chgData name="Stefan Prandl" userId="6370bd82c19b005f" providerId="LiveId" clId="{FE930AE1-108C-4262-9915-BA4D286F88CA}" dt="2017-08-22T17:45:02.965" v="24338"/>
          <ac:picMkLst>
            <pc:docMk/>
            <pc:sldMk cId="4128244641" sldId="346"/>
            <ac:picMk id="4" creationId="{DBB569D8-215D-48E1-9AD5-CAB2C7217F8C}"/>
          </ac:picMkLst>
        </pc:picChg>
      </pc:sldChg>
      <pc:sldChg chg="addSp delSp modSp add">
        <pc:chgData name="Stefan Prandl" userId="6370bd82c19b005f" providerId="LiveId" clId="{FE930AE1-108C-4262-9915-BA4D286F88CA}" dt="2017-08-22T17:45:09.873" v="24340"/>
        <pc:sldMkLst>
          <pc:docMk/>
          <pc:sldMk cId="960426747" sldId="347"/>
        </pc:sldMkLst>
        <pc:spChg chg="del">
          <ac:chgData name="Stefan Prandl" userId="6370bd82c19b005f" providerId="LiveId" clId="{FE930AE1-108C-4262-9915-BA4D286F88CA}" dt="2017-08-22T17:45:09.873" v="24340"/>
          <ac:spMkLst>
            <pc:docMk/>
            <pc:sldMk cId="960426747" sldId="347"/>
            <ac:spMk id="3" creationId="{54F34D77-4C5D-4D47-9DCD-22BF3676823C}"/>
          </ac:spMkLst>
        </pc:spChg>
        <pc:picChg chg="add mod">
          <ac:chgData name="Stefan Prandl" userId="6370bd82c19b005f" providerId="LiveId" clId="{FE930AE1-108C-4262-9915-BA4D286F88CA}" dt="2017-08-22T17:45:09.873" v="24340"/>
          <ac:picMkLst>
            <pc:docMk/>
            <pc:sldMk cId="960426747" sldId="347"/>
            <ac:picMk id="4" creationId="{557191E6-90FD-4951-8034-1C770A5D2916}"/>
          </ac:picMkLst>
        </pc:picChg>
      </pc:sldChg>
      <pc:sldChg chg="addSp delSp modSp add">
        <pc:chgData name="Stefan Prandl" userId="6370bd82c19b005f" providerId="LiveId" clId="{FE930AE1-108C-4262-9915-BA4D286F88CA}" dt="2017-08-22T17:45:16.755" v="24342"/>
        <pc:sldMkLst>
          <pc:docMk/>
          <pc:sldMk cId="4032131292" sldId="348"/>
        </pc:sldMkLst>
        <pc:spChg chg="del">
          <ac:chgData name="Stefan Prandl" userId="6370bd82c19b005f" providerId="LiveId" clId="{FE930AE1-108C-4262-9915-BA4D286F88CA}" dt="2017-08-22T17:45:16.755" v="24342"/>
          <ac:spMkLst>
            <pc:docMk/>
            <pc:sldMk cId="4032131292" sldId="348"/>
            <ac:spMk id="3" creationId="{06B62A17-8E03-481D-A72E-70CAC9A1FBFC}"/>
          </ac:spMkLst>
        </pc:spChg>
        <pc:picChg chg="add mod">
          <ac:chgData name="Stefan Prandl" userId="6370bd82c19b005f" providerId="LiveId" clId="{FE930AE1-108C-4262-9915-BA4D286F88CA}" dt="2017-08-22T17:45:16.755" v="24342"/>
          <ac:picMkLst>
            <pc:docMk/>
            <pc:sldMk cId="4032131292" sldId="348"/>
            <ac:picMk id="4" creationId="{A1A1D714-EB82-4C69-AD34-43E4F5D99662}"/>
          </ac:picMkLst>
        </pc:picChg>
      </pc:sldChg>
      <pc:sldChg chg="addSp delSp modSp add">
        <pc:chgData name="Stefan Prandl" userId="6370bd82c19b005f" providerId="LiveId" clId="{FE930AE1-108C-4262-9915-BA4D286F88CA}" dt="2017-08-22T17:45:25.600" v="24344"/>
        <pc:sldMkLst>
          <pc:docMk/>
          <pc:sldMk cId="574093033" sldId="349"/>
        </pc:sldMkLst>
        <pc:spChg chg="del">
          <ac:chgData name="Stefan Prandl" userId="6370bd82c19b005f" providerId="LiveId" clId="{FE930AE1-108C-4262-9915-BA4D286F88CA}" dt="2017-08-22T17:45:25.600" v="24344"/>
          <ac:spMkLst>
            <pc:docMk/>
            <pc:sldMk cId="574093033" sldId="349"/>
            <ac:spMk id="3" creationId="{365D4C28-D551-42C0-9E48-61E2F93F37E9}"/>
          </ac:spMkLst>
        </pc:spChg>
        <pc:picChg chg="add mod">
          <ac:chgData name="Stefan Prandl" userId="6370bd82c19b005f" providerId="LiveId" clId="{FE930AE1-108C-4262-9915-BA4D286F88CA}" dt="2017-08-22T17:45:25.600" v="24344"/>
          <ac:picMkLst>
            <pc:docMk/>
            <pc:sldMk cId="574093033" sldId="349"/>
            <ac:picMk id="4" creationId="{3ACF46FB-FAE6-4AA7-81A1-B6B66AF440AB}"/>
          </ac:picMkLst>
        </pc:picChg>
      </pc:sldChg>
      <pc:sldChg chg="addSp delSp modSp add">
        <pc:chgData name="Stefan Prandl" userId="6370bd82c19b005f" providerId="LiveId" clId="{FE930AE1-108C-4262-9915-BA4D286F88CA}" dt="2017-08-22T17:45:32.716" v="24346"/>
        <pc:sldMkLst>
          <pc:docMk/>
          <pc:sldMk cId="788701122" sldId="350"/>
        </pc:sldMkLst>
        <pc:spChg chg="del">
          <ac:chgData name="Stefan Prandl" userId="6370bd82c19b005f" providerId="LiveId" clId="{FE930AE1-108C-4262-9915-BA4D286F88CA}" dt="2017-08-22T17:45:32.716" v="24346"/>
          <ac:spMkLst>
            <pc:docMk/>
            <pc:sldMk cId="788701122" sldId="350"/>
            <ac:spMk id="3" creationId="{7A998419-03CD-42EC-B255-ADBF3CD5543A}"/>
          </ac:spMkLst>
        </pc:spChg>
        <pc:picChg chg="add mod">
          <ac:chgData name="Stefan Prandl" userId="6370bd82c19b005f" providerId="LiveId" clId="{FE930AE1-108C-4262-9915-BA4D286F88CA}" dt="2017-08-22T17:45:32.716" v="24346"/>
          <ac:picMkLst>
            <pc:docMk/>
            <pc:sldMk cId="788701122" sldId="350"/>
            <ac:picMk id="4" creationId="{DBC96687-ADEE-453B-900C-1A4D85D44730}"/>
          </ac:picMkLst>
        </pc:picChg>
      </pc:sldChg>
      <pc:sldChg chg="addSp delSp modSp add">
        <pc:chgData name="Stefan Prandl" userId="6370bd82c19b005f" providerId="LiveId" clId="{FE930AE1-108C-4262-9915-BA4D286F88CA}" dt="2017-08-22T17:47:49.227" v="24730" actId="20577"/>
        <pc:sldMkLst>
          <pc:docMk/>
          <pc:sldMk cId="803247199" sldId="351"/>
        </pc:sldMkLst>
        <pc:spChg chg="del">
          <ac:chgData name="Stefan Prandl" userId="6370bd82c19b005f" providerId="LiveId" clId="{FE930AE1-108C-4262-9915-BA4D286F88CA}" dt="2017-08-22T17:47:41.110" v="24686"/>
          <ac:spMkLst>
            <pc:docMk/>
            <pc:sldMk cId="803247199" sldId="351"/>
            <ac:spMk id="2" creationId="{2FDCD347-D0A4-4ADA-869D-5F1FB6867A20}"/>
          </ac:spMkLst>
        </pc:spChg>
        <pc:spChg chg="del">
          <ac:chgData name="Stefan Prandl" userId="6370bd82c19b005f" providerId="LiveId" clId="{FE930AE1-108C-4262-9915-BA4D286F88CA}" dt="2017-08-22T17:47:41.110" v="24686"/>
          <ac:spMkLst>
            <pc:docMk/>
            <pc:sldMk cId="803247199" sldId="351"/>
            <ac:spMk id="3" creationId="{A5F55FC9-7EE4-43FC-BEFA-DF177FE8C0C4}"/>
          </ac:spMkLst>
        </pc:spChg>
        <pc:spChg chg="add mod">
          <ac:chgData name="Stefan Prandl" userId="6370bd82c19b005f" providerId="LiveId" clId="{FE930AE1-108C-4262-9915-BA4D286F88CA}" dt="2017-08-22T17:47:44.323" v="24700" actId="20577"/>
          <ac:spMkLst>
            <pc:docMk/>
            <pc:sldMk cId="803247199" sldId="351"/>
            <ac:spMk id="4" creationId="{BD9D7BA8-B9E3-4268-AD46-AB9D73FAA4F2}"/>
          </ac:spMkLst>
        </pc:spChg>
        <pc:spChg chg="add mod">
          <ac:chgData name="Stefan Prandl" userId="6370bd82c19b005f" providerId="LiveId" clId="{FE930AE1-108C-4262-9915-BA4D286F88CA}" dt="2017-08-22T17:47:49.227" v="24730" actId="20577"/>
          <ac:spMkLst>
            <pc:docMk/>
            <pc:sldMk cId="803247199" sldId="351"/>
            <ac:spMk id="5" creationId="{DBF79F69-2EAF-4C88-AA73-5D0F17116DA5}"/>
          </ac:spMkLst>
        </pc:spChg>
      </pc:sldChg>
      <pc:sldChg chg="addSp delSp modSp add">
        <pc:chgData name="Stefan Prandl" userId="6370bd82c19b005f" providerId="LiveId" clId="{FE930AE1-108C-4262-9915-BA4D286F88CA}" dt="2017-08-22T17:46:32.498" v="24461"/>
        <pc:sldMkLst>
          <pc:docMk/>
          <pc:sldMk cId="1934120158" sldId="352"/>
        </pc:sldMkLst>
        <pc:spChg chg="mod">
          <ac:chgData name="Stefan Prandl" userId="6370bd82c19b005f" providerId="LiveId" clId="{FE930AE1-108C-4262-9915-BA4D286F88CA}" dt="2017-08-22T17:46:07.915" v="24376" actId="20577"/>
          <ac:spMkLst>
            <pc:docMk/>
            <pc:sldMk cId="1934120158" sldId="352"/>
            <ac:spMk id="2" creationId="{80CA6C47-12ED-4BAC-9BC6-DB2BF86A4C1D}"/>
          </ac:spMkLst>
        </pc:spChg>
        <pc:spChg chg="mod">
          <ac:chgData name="Stefan Prandl" userId="6370bd82c19b005f" providerId="LiveId" clId="{FE930AE1-108C-4262-9915-BA4D286F88CA}" dt="2017-08-22T17:46:24.278" v="24459" actId="20577"/>
          <ac:spMkLst>
            <pc:docMk/>
            <pc:sldMk cId="1934120158" sldId="352"/>
            <ac:spMk id="3" creationId="{537D1401-18B9-45AB-BF34-7E3AB10F1459}"/>
          </ac:spMkLst>
        </pc:spChg>
        <pc:spChg chg="add del mod">
          <ac:chgData name="Stefan Prandl" userId="6370bd82c19b005f" providerId="LiveId" clId="{FE930AE1-108C-4262-9915-BA4D286F88CA}" dt="2017-08-22T17:46:32.498" v="24461"/>
          <ac:spMkLst>
            <pc:docMk/>
            <pc:sldMk cId="1934120158" sldId="352"/>
            <ac:spMk id="4" creationId="{771FAB85-0BF1-4AA3-A367-4B772DC48163}"/>
          </ac:spMkLst>
        </pc:spChg>
        <pc:picChg chg="add mod">
          <ac:chgData name="Stefan Prandl" userId="6370bd82c19b005f" providerId="LiveId" clId="{FE930AE1-108C-4262-9915-BA4D286F88CA}" dt="2017-08-22T17:46:32.498" v="24461"/>
          <ac:picMkLst>
            <pc:docMk/>
            <pc:sldMk cId="1934120158" sldId="352"/>
            <ac:picMk id="5" creationId="{5DC5E6FE-FD87-4717-8A62-B73C7DA70DB7}"/>
          </ac:picMkLst>
        </pc:picChg>
      </pc:sldChg>
      <pc:sldChg chg="addSp delSp modSp add">
        <pc:chgData name="Stefan Prandl" userId="6370bd82c19b005f" providerId="LiveId" clId="{FE930AE1-108C-4262-9915-BA4D286F88CA}" dt="2017-08-22T17:47:27.189" v="24685"/>
        <pc:sldMkLst>
          <pc:docMk/>
          <pc:sldMk cId="4146808587" sldId="353"/>
        </pc:sldMkLst>
        <pc:spChg chg="mod">
          <ac:chgData name="Stefan Prandl" userId="6370bd82c19b005f" providerId="LiveId" clId="{FE930AE1-108C-4262-9915-BA4D286F88CA}" dt="2017-08-22T17:46:45.697" v="24480" actId="20577"/>
          <ac:spMkLst>
            <pc:docMk/>
            <pc:sldMk cId="4146808587" sldId="353"/>
            <ac:spMk id="2" creationId="{7BA2BC20-4180-450F-94C4-BDFDFD88EC3F}"/>
          </ac:spMkLst>
        </pc:spChg>
        <pc:spChg chg="mod">
          <ac:chgData name="Stefan Prandl" userId="6370bd82c19b005f" providerId="LiveId" clId="{FE930AE1-108C-4262-9915-BA4D286F88CA}" dt="2017-08-22T17:47:21.251" v="24684" actId="20577"/>
          <ac:spMkLst>
            <pc:docMk/>
            <pc:sldMk cId="4146808587" sldId="353"/>
            <ac:spMk id="3" creationId="{1329EA8B-BE58-49D6-BCEB-46ECF381F580}"/>
          </ac:spMkLst>
        </pc:spChg>
        <pc:spChg chg="del">
          <ac:chgData name="Stefan Prandl" userId="6370bd82c19b005f" providerId="LiveId" clId="{FE930AE1-108C-4262-9915-BA4D286F88CA}" dt="2017-08-22T17:47:27.189" v="24685"/>
          <ac:spMkLst>
            <pc:docMk/>
            <pc:sldMk cId="4146808587" sldId="353"/>
            <ac:spMk id="4" creationId="{FDE64E5E-758B-45D3-AFDA-0392827E16B1}"/>
          </ac:spMkLst>
        </pc:spChg>
        <pc:picChg chg="add mod">
          <ac:chgData name="Stefan Prandl" userId="6370bd82c19b005f" providerId="LiveId" clId="{FE930AE1-108C-4262-9915-BA4D286F88CA}" dt="2017-08-22T17:47:27.189" v="24685"/>
          <ac:picMkLst>
            <pc:docMk/>
            <pc:sldMk cId="4146808587" sldId="353"/>
            <ac:picMk id="5" creationId="{24CA6745-7B9E-465A-A5AC-02CA7330A66F}"/>
          </ac:picMkLst>
        </pc:picChg>
      </pc:sldChg>
      <pc:sldChg chg="addSp delSp modSp add">
        <pc:chgData name="Stefan Prandl" userId="6370bd82c19b005f" providerId="LiveId" clId="{FE930AE1-108C-4262-9915-BA4D286F88CA}" dt="2017-08-22T17:55:32.993" v="25955" actId="20577"/>
        <pc:sldMkLst>
          <pc:docMk/>
          <pc:sldMk cId="2206768013" sldId="354"/>
        </pc:sldMkLst>
        <pc:spChg chg="del">
          <ac:chgData name="Stefan Prandl" userId="6370bd82c19b005f" providerId="LiveId" clId="{FE930AE1-108C-4262-9915-BA4D286F88CA}" dt="2017-08-22T17:47:56.442" v="24732"/>
          <ac:spMkLst>
            <pc:docMk/>
            <pc:sldMk cId="2206768013" sldId="354"/>
            <ac:spMk id="2" creationId="{1728C2C6-0CE7-4D6F-AB91-305F8914167E}"/>
          </ac:spMkLst>
        </pc:spChg>
        <pc:spChg chg="del">
          <ac:chgData name="Stefan Prandl" userId="6370bd82c19b005f" providerId="LiveId" clId="{FE930AE1-108C-4262-9915-BA4D286F88CA}" dt="2017-08-22T17:47:56.442" v="24732"/>
          <ac:spMkLst>
            <pc:docMk/>
            <pc:sldMk cId="2206768013" sldId="354"/>
            <ac:spMk id="3" creationId="{133C1851-3A54-4FC4-95A8-06FF98E978BC}"/>
          </ac:spMkLst>
        </pc:spChg>
        <pc:spChg chg="add mod">
          <ac:chgData name="Stefan Prandl" userId="6370bd82c19b005f" providerId="LiveId" clId="{FE930AE1-108C-4262-9915-BA4D286F88CA}" dt="2017-08-22T17:48:06.315" v="24769" actId="20577"/>
          <ac:spMkLst>
            <pc:docMk/>
            <pc:sldMk cId="2206768013" sldId="354"/>
            <ac:spMk id="4" creationId="{0B6D7ACD-D818-4767-9142-23F9BD43396F}"/>
          </ac:spMkLst>
        </pc:spChg>
        <pc:spChg chg="add mod">
          <ac:chgData name="Stefan Prandl" userId="6370bd82c19b005f" providerId="LiveId" clId="{FE930AE1-108C-4262-9915-BA4D286F88CA}" dt="2017-08-22T17:55:32.993" v="25955" actId="20577"/>
          <ac:spMkLst>
            <pc:docMk/>
            <pc:sldMk cId="2206768013" sldId="354"/>
            <ac:spMk id="5" creationId="{D8029C56-07A5-4CF4-97CA-7F7A11D8D7A5}"/>
          </ac:spMkLst>
        </pc:spChg>
      </pc:sldChg>
      <pc:sldChg chg="modSp add">
        <pc:chgData name="Stefan Prandl" userId="6370bd82c19b005f" providerId="LiveId" clId="{FE930AE1-108C-4262-9915-BA4D286F88CA}" dt="2017-08-22T17:53:20.607" v="25859" actId="20577"/>
        <pc:sldMkLst>
          <pc:docMk/>
          <pc:sldMk cId="1015933097" sldId="355"/>
        </pc:sldMkLst>
        <pc:spChg chg="mod">
          <ac:chgData name="Stefan Prandl" userId="6370bd82c19b005f" providerId="LiveId" clId="{FE930AE1-108C-4262-9915-BA4D286F88CA}" dt="2017-08-22T17:50:57.760" v="25469" actId="20577"/>
          <ac:spMkLst>
            <pc:docMk/>
            <pc:sldMk cId="1015933097" sldId="355"/>
            <ac:spMk id="2" creationId="{C0F42783-BB56-4278-9161-A6C5D14F0839}"/>
          </ac:spMkLst>
        </pc:spChg>
        <pc:spChg chg="mod">
          <ac:chgData name="Stefan Prandl" userId="6370bd82c19b005f" providerId="LiveId" clId="{FE930AE1-108C-4262-9915-BA4D286F88CA}" dt="2017-08-22T17:53:20.607" v="25859" actId="20577"/>
          <ac:spMkLst>
            <pc:docMk/>
            <pc:sldMk cId="1015933097" sldId="355"/>
            <ac:spMk id="3" creationId="{B3FDEC46-28DC-4A84-AC95-DE9B2F14ED68}"/>
          </ac:spMkLst>
        </pc:spChg>
      </pc:sldChg>
      <pc:sldChg chg="addSp delSp modSp add">
        <pc:chgData name="Stefan Prandl" userId="6370bd82c19b005f" providerId="LiveId" clId="{FE930AE1-108C-4262-9915-BA4D286F88CA}" dt="2017-08-22T18:04:41.967" v="26075" actId="20577"/>
        <pc:sldMkLst>
          <pc:docMk/>
          <pc:sldMk cId="1414074880" sldId="356"/>
        </pc:sldMkLst>
        <pc:spChg chg="del">
          <ac:chgData name="Stefan Prandl" userId="6370bd82c19b005f" providerId="LiveId" clId="{FE930AE1-108C-4262-9915-BA4D286F88CA}" dt="2017-08-22T17:55:10.791" v="25861"/>
          <ac:spMkLst>
            <pc:docMk/>
            <pc:sldMk cId="1414074880" sldId="356"/>
            <ac:spMk id="2" creationId="{51E299BE-B4EE-499B-9B51-06591539A07A}"/>
          </ac:spMkLst>
        </pc:spChg>
        <pc:spChg chg="del">
          <ac:chgData name="Stefan Prandl" userId="6370bd82c19b005f" providerId="LiveId" clId="{FE930AE1-108C-4262-9915-BA4D286F88CA}" dt="2017-08-22T17:55:10.791" v="25861"/>
          <ac:spMkLst>
            <pc:docMk/>
            <pc:sldMk cId="1414074880" sldId="356"/>
            <ac:spMk id="3" creationId="{6A57BA86-88E3-4ADF-AD92-BBC3D2352478}"/>
          </ac:spMkLst>
        </pc:spChg>
        <pc:spChg chg="add mod">
          <ac:chgData name="Stefan Prandl" userId="6370bd82c19b005f" providerId="LiveId" clId="{FE930AE1-108C-4262-9915-BA4D286F88CA}" dt="2017-08-22T17:56:54.247" v="25960" actId="20577"/>
          <ac:spMkLst>
            <pc:docMk/>
            <pc:sldMk cId="1414074880" sldId="356"/>
            <ac:spMk id="4" creationId="{7912FA5A-7C94-482F-9067-85BFE9BD37AB}"/>
          </ac:spMkLst>
        </pc:spChg>
        <pc:spChg chg="add mod">
          <ac:chgData name="Stefan Prandl" userId="6370bd82c19b005f" providerId="LiveId" clId="{FE930AE1-108C-4262-9915-BA4D286F88CA}" dt="2017-08-22T18:04:41.967" v="26075" actId="20577"/>
          <ac:spMkLst>
            <pc:docMk/>
            <pc:sldMk cId="1414074880" sldId="356"/>
            <ac:spMk id="5" creationId="{AC6D8A7A-B2C3-4DE5-A6D2-2B510A97C7EB}"/>
          </ac:spMkLst>
        </pc:spChg>
      </pc:sldChg>
      <pc:sldChg chg="addSp delSp modSp add">
        <pc:chgData name="Stefan Prandl" userId="6370bd82c19b005f" providerId="LiveId" clId="{FE930AE1-108C-4262-9915-BA4D286F88CA}" dt="2017-08-22T18:04:51.070" v="26077"/>
        <pc:sldMkLst>
          <pc:docMk/>
          <pc:sldMk cId="2601318459" sldId="357"/>
        </pc:sldMkLst>
        <pc:spChg chg="del">
          <ac:chgData name="Stefan Prandl" userId="6370bd82c19b005f" providerId="LiveId" clId="{FE930AE1-108C-4262-9915-BA4D286F88CA}" dt="2017-08-22T18:04:51.070" v="26077"/>
          <ac:spMkLst>
            <pc:docMk/>
            <pc:sldMk cId="2601318459" sldId="357"/>
            <ac:spMk id="2" creationId="{8972530E-97CC-4D8A-A70F-FBA6DAB84FD8}"/>
          </ac:spMkLst>
        </pc:spChg>
        <pc:spChg chg="del">
          <ac:chgData name="Stefan Prandl" userId="6370bd82c19b005f" providerId="LiveId" clId="{FE930AE1-108C-4262-9915-BA4D286F88CA}" dt="2017-08-22T18:04:51.070" v="26077"/>
          <ac:spMkLst>
            <pc:docMk/>
            <pc:sldMk cId="2601318459" sldId="357"/>
            <ac:spMk id="3" creationId="{62B662C3-58C6-4596-919D-C81E10D18F0A}"/>
          </ac:spMkLst>
        </pc:spChg>
        <pc:spChg chg="add mod">
          <ac:chgData name="Stefan Prandl" userId="6370bd82c19b005f" providerId="LiveId" clId="{FE930AE1-108C-4262-9915-BA4D286F88CA}" dt="2017-08-22T18:04:51.070" v="26077"/>
          <ac:spMkLst>
            <pc:docMk/>
            <pc:sldMk cId="2601318459" sldId="357"/>
            <ac:spMk id="4" creationId="{95C78A04-AD98-4782-9317-F6E0B60A3839}"/>
          </ac:spMkLst>
        </pc:spChg>
        <pc:spChg chg="add mod">
          <ac:chgData name="Stefan Prandl" userId="6370bd82c19b005f" providerId="LiveId" clId="{FE930AE1-108C-4262-9915-BA4D286F88CA}" dt="2017-08-22T18:04:51.070" v="26077"/>
          <ac:spMkLst>
            <pc:docMk/>
            <pc:sldMk cId="2601318459" sldId="357"/>
            <ac:spMk id="5" creationId="{F5F0ED9B-6577-47D0-ADD8-2AA083718D82}"/>
          </ac:spMkLst>
        </pc:spChg>
      </pc:sldChg>
      <pc:sldMasterChg chg="modSp modSldLayout">
        <pc:chgData name="Stefan Prandl" userId="6370bd82c19b005f" providerId="LiveId" clId="{FE930AE1-108C-4262-9915-BA4D286F88CA}" dt="2017-08-22T15:31:39.707" v="1578"/>
        <pc:sldMasterMkLst>
          <pc:docMk/>
          <pc:sldMasterMk cId="0" sldId="2147483648"/>
        </pc:sldMasterMkLst>
        <pc:spChg chg="mod">
          <ac:chgData name="Stefan Prandl" userId="6370bd82c19b005f" providerId="LiveId" clId="{FE930AE1-108C-4262-9915-BA4D286F88CA}" dt="2017-08-22T15:31:39.707" v="1578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Stefan Prandl" userId="6370bd82c19b005f" providerId="LiveId" clId="{FE930AE1-108C-4262-9915-BA4D286F88CA}" dt="2017-08-22T15:31:39.707" v="1578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Stefan Prandl" userId="6370bd82c19b005f" providerId="LiveId" clId="{FE930AE1-108C-4262-9915-BA4D286F88CA}" dt="2017-08-22T15:31:39.707" v="1578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Stefan Prandl" userId="6370bd82c19b005f" providerId="LiveId" clId="{FE930AE1-108C-4262-9915-BA4D286F88CA}" dt="2017-08-22T15:31:39.707" v="1578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Stefan Prandl" userId="6370bd82c19b005f" providerId="LiveId" clId="{FE930AE1-108C-4262-9915-BA4D286F88CA}" dt="2017-08-22T15:31:39.707" v="1578"/>
          <ac:spMkLst>
            <pc:docMk/>
            <pc:sldMasterMk cId="0" sldId="2147483648"/>
            <ac:spMk id="6" creationId="{00000000-0000-0000-0000-000000000000}"/>
          </ac:spMkLst>
        </pc:spChg>
        <pc:spChg chg="mod">
          <ac:chgData name="Stefan Prandl" userId="6370bd82c19b005f" providerId="LiveId" clId="{FE930AE1-108C-4262-9915-BA4D286F88CA}" dt="2017-08-22T15:31:39.707" v="1578"/>
          <ac:spMkLst>
            <pc:docMk/>
            <pc:sldMasterMk cId="0" sldId="2147483648"/>
            <ac:spMk id="21" creationId="{00000000-0000-0000-0000-000000000000}"/>
          </ac:spMkLst>
        </pc:spChg>
        <pc:grpChg chg="mod">
          <ac:chgData name="Stefan Prandl" userId="6370bd82c19b005f" providerId="LiveId" clId="{FE930AE1-108C-4262-9915-BA4D286F88CA}" dt="2017-08-22T15:31:39.707" v="1578"/>
          <ac:grpSpMkLst>
            <pc:docMk/>
            <pc:sldMasterMk cId="0" sldId="2147483648"/>
            <ac:grpSpMk id="8" creationId="{00000000-0000-0000-0000-000000000000}"/>
          </ac:grpSpMkLst>
        </pc:grpChg>
        <pc:sldLayoutChg chg="modSp">
          <pc:chgData name="Stefan Prandl" userId="6370bd82c19b005f" providerId="LiveId" clId="{FE930AE1-108C-4262-9915-BA4D286F88CA}" dt="2017-08-22T15:31:39.707" v="1578"/>
          <pc:sldLayoutMkLst>
            <pc:docMk/>
            <pc:sldMasterMk cId="0" sldId="2147483648"/>
            <pc:sldLayoutMk cId="0" sldId="2147483649"/>
          </pc:sldLayoutMkLst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49"/>
              <ac:spMk id="3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49"/>
              <ac:spMk id="4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49"/>
              <ac:spMk id="5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49"/>
              <ac:spMk id="11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49"/>
              <ac:spMk id="12" creationId="{00000000-0000-0000-0000-000000000000}"/>
            </ac:spMkLst>
          </pc:spChg>
          <pc:grpChg chg="mod">
            <ac:chgData name="Stefan Prandl" userId="6370bd82c19b005f" providerId="LiveId" clId="{FE930AE1-108C-4262-9915-BA4D286F88CA}" dt="2017-08-22T15:31:39.707" v="1578"/>
            <ac:grpSpMkLst>
              <pc:docMk/>
              <pc:sldMasterMk cId="0" sldId="2147483648"/>
              <pc:sldLayoutMk cId="0" sldId="2147483649"/>
              <ac:grpSpMk id="7" creationId="{00000000-0000-0000-0000-000000000000}"/>
            </ac:grpSpMkLst>
          </pc:grpChg>
        </pc:sldLayoutChg>
        <pc:sldLayoutChg chg="modSp">
          <pc:chgData name="Stefan Prandl" userId="6370bd82c19b005f" providerId="LiveId" clId="{FE930AE1-108C-4262-9915-BA4D286F88CA}" dt="2017-08-22T15:31:39.707" v="1578"/>
          <pc:sldLayoutMkLst>
            <pc:docMk/>
            <pc:sldMasterMk cId="0" sldId="2147483648"/>
            <pc:sldLayoutMk cId="0" sldId="2147483650"/>
          </pc:sldLayoutMkLst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50"/>
              <ac:spMk id="3" creationId="{00000000-0000-0000-0000-000000000000}"/>
            </ac:spMkLst>
          </pc:spChg>
        </pc:sldLayoutChg>
        <pc:sldLayoutChg chg="modSp">
          <pc:chgData name="Stefan Prandl" userId="6370bd82c19b005f" providerId="LiveId" clId="{FE930AE1-108C-4262-9915-BA4D286F88CA}" dt="2017-08-22T15:31:39.707" v="1578"/>
          <pc:sldLayoutMkLst>
            <pc:docMk/>
            <pc:sldMasterMk cId="0" sldId="2147483648"/>
            <pc:sldLayoutMk cId="0" sldId="2147483652"/>
          </pc:sldLayoutMkLst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52"/>
              <ac:spMk id="3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52"/>
              <ac:spMk id="4" creationId="{00000000-0000-0000-0000-000000000000}"/>
            </ac:spMkLst>
          </pc:spChg>
        </pc:sldLayoutChg>
        <pc:sldLayoutChg chg="modSp">
          <pc:chgData name="Stefan Prandl" userId="6370bd82c19b005f" providerId="LiveId" clId="{FE930AE1-108C-4262-9915-BA4D286F88CA}" dt="2017-08-22T15:31:39.707" v="1578"/>
          <pc:sldLayoutMkLst>
            <pc:docMk/>
            <pc:sldMasterMk cId="0" sldId="2147483648"/>
            <pc:sldLayoutMk cId="0" sldId="2147483653"/>
          </pc:sldLayoutMkLst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53"/>
              <ac:spMk id="3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53"/>
              <ac:spMk id="4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53"/>
              <ac:spMk id="5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53"/>
              <ac:spMk id="6" creationId="{00000000-0000-0000-0000-000000000000}"/>
            </ac:spMkLst>
          </pc:spChg>
        </pc:sldLayoutChg>
        <pc:sldLayoutChg chg="modSp">
          <pc:chgData name="Stefan Prandl" userId="6370bd82c19b005f" providerId="LiveId" clId="{FE930AE1-108C-4262-9915-BA4D286F88CA}" dt="2017-08-22T15:31:39.707" v="1578"/>
          <pc:sldLayoutMkLst>
            <pc:docMk/>
            <pc:sldMasterMk cId="0" sldId="2147483648"/>
            <pc:sldLayoutMk cId="0" sldId="2147483654"/>
          </pc:sldLayoutMkLst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54"/>
              <ac:spMk id="9" creationId="{00000000-0000-0000-0000-000000000000}"/>
            </ac:spMkLst>
          </pc:spChg>
        </pc:sldLayoutChg>
        <pc:sldLayoutChg chg="modSp">
          <pc:chgData name="Stefan Prandl" userId="6370bd82c19b005f" providerId="LiveId" clId="{FE930AE1-108C-4262-9915-BA4D286F88CA}" dt="2017-08-22T15:31:39.707" v="1578"/>
          <pc:sldLayoutMkLst>
            <pc:docMk/>
            <pc:sldMasterMk cId="0" sldId="2147483648"/>
            <pc:sldLayoutMk cId="0" sldId="2147483655"/>
          </pc:sldLayoutMkLst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55"/>
              <ac:spMk id="7" creationId="{00000000-0000-0000-0000-000000000000}"/>
            </ac:spMkLst>
          </pc:spChg>
        </pc:sldLayoutChg>
        <pc:sldLayoutChg chg="modSp">
          <pc:chgData name="Stefan Prandl" userId="6370bd82c19b005f" providerId="LiveId" clId="{FE930AE1-108C-4262-9915-BA4D286F88CA}" dt="2017-08-22T15:31:39.707" v="1578"/>
          <pc:sldLayoutMkLst>
            <pc:docMk/>
            <pc:sldMasterMk cId="0" sldId="2147483648"/>
            <pc:sldLayoutMk cId="0" sldId="2147483656"/>
          </pc:sldLayoutMkLst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56"/>
              <ac:spMk id="2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56"/>
              <ac:spMk id="3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56"/>
              <ac:spMk id="4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56"/>
              <ac:spMk id="16" creationId="{00000000-0000-0000-0000-000000000000}"/>
            </ac:spMkLst>
          </pc:spChg>
          <pc:grpChg chg="mod">
            <ac:chgData name="Stefan Prandl" userId="6370bd82c19b005f" providerId="LiveId" clId="{FE930AE1-108C-4262-9915-BA4D286F88CA}" dt="2017-08-22T15:31:39.707" v="1578"/>
            <ac:grpSpMkLst>
              <pc:docMk/>
              <pc:sldMasterMk cId="0" sldId="2147483648"/>
              <pc:sldLayoutMk cId="0" sldId="2147483656"/>
              <ac:grpSpMk id="9" creationId="{00000000-0000-0000-0000-000000000000}"/>
            </ac:grpSpMkLst>
          </pc:grpChg>
        </pc:sldLayoutChg>
        <pc:sldLayoutChg chg="modSp">
          <pc:chgData name="Stefan Prandl" userId="6370bd82c19b005f" providerId="LiveId" clId="{FE930AE1-108C-4262-9915-BA4D286F88CA}" dt="2017-08-22T15:31:39.707" v="1578"/>
          <pc:sldLayoutMkLst>
            <pc:docMk/>
            <pc:sldMasterMk cId="0" sldId="2147483648"/>
            <pc:sldLayoutMk cId="0" sldId="2147483658"/>
          </pc:sldLayoutMkLst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58"/>
              <ac:spMk id="2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58"/>
              <ac:spMk id="3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58"/>
              <ac:spMk id="4" creationId="{00000000-0000-0000-0000-000000000000}"/>
            </ac:spMkLst>
          </pc:spChg>
        </pc:sldLayoutChg>
        <pc:sldLayoutChg chg="modSp">
          <pc:chgData name="Stefan Prandl" userId="6370bd82c19b005f" providerId="LiveId" clId="{FE930AE1-108C-4262-9915-BA4D286F88CA}" dt="2017-08-22T15:31:39.707" v="1578"/>
          <pc:sldLayoutMkLst>
            <pc:docMk/>
            <pc:sldMasterMk cId="0" sldId="2147483648"/>
            <pc:sldLayoutMk cId="0" sldId="2147483659"/>
          </pc:sldLayoutMkLst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59"/>
              <ac:spMk id="2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59"/>
              <ac:spMk id="3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59"/>
              <ac:spMk id="4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59"/>
              <ac:spMk id="14" creationId="{00000000-0000-0000-0000-000000000000}"/>
            </ac:spMkLst>
          </pc:spChg>
          <pc:grpChg chg="mod">
            <ac:chgData name="Stefan Prandl" userId="6370bd82c19b005f" providerId="LiveId" clId="{FE930AE1-108C-4262-9915-BA4D286F88CA}" dt="2017-08-22T15:31:39.707" v="1578"/>
            <ac:grpSpMkLst>
              <pc:docMk/>
              <pc:sldMasterMk cId="0" sldId="2147483648"/>
              <pc:sldLayoutMk cId="0" sldId="2147483659"/>
              <ac:grpSpMk id="9" creationId="{00000000-0000-0000-0000-000000000000}"/>
            </ac:grpSpMkLst>
          </pc:grpChg>
        </pc:sldLayoutChg>
        <pc:sldLayoutChg chg="modSp">
          <pc:chgData name="Stefan Prandl" userId="6370bd82c19b005f" providerId="LiveId" clId="{FE930AE1-108C-4262-9915-BA4D286F88CA}" dt="2017-08-22T15:31:39.707" v="1578"/>
          <pc:sldLayoutMkLst>
            <pc:docMk/>
            <pc:sldMasterMk cId="0" sldId="2147483648"/>
            <pc:sldLayoutMk cId="0" sldId="2147483661"/>
          </pc:sldLayoutMkLst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61"/>
              <ac:spMk id="2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61"/>
              <ac:spMk id="8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61"/>
              <ac:spMk id="13" creationId="{00000000-0000-0000-0000-000000000000}"/>
            </ac:spMkLst>
          </pc:spChg>
          <pc:grpChg chg="mod">
            <ac:chgData name="Stefan Prandl" userId="6370bd82c19b005f" providerId="LiveId" clId="{FE930AE1-108C-4262-9915-BA4D286F88CA}" dt="2017-08-22T15:31:39.707" v="1578"/>
            <ac:grpSpMkLst>
              <pc:docMk/>
              <pc:sldMasterMk cId="0" sldId="2147483648"/>
              <pc:sldLayoutMk cId="0" sldId="2147483661"/>
              <ac:grpSpMk id="7" creationId="{00000000-0000-0000-0000-000000000000}"/>
            </ac:grpSpMkLst>
          </pc:grpChg>
        </pc:sldLayoutChg>
        <pc:sldLayoutChg chg="modSp">
          <pc:chgData name="Stefan Prandl" userId="6370bd82c19b005f" providerId="LiveId" clId="{FE930AE1-108C-4262-9915-BA4D286F88CA}" dt="2017-08-22T15:31:39.707" v="1578"/>
          <pc:sldLayoutMkLst>
            <pc:docMk/>
            <pc:sldMasterMk cId="0" sldId="2147483648"/>
            <pc:sldLayoutMk cId="0" sldId="2147483662"/>
          </pc:sldLayoutMkLst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62"/>
              <ac:spMk id="2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62"/>
              <ac:spMk id="3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62"/>
              <ac:spMk id="14" creationId="{00000000-0000-0000-0000-000000000000}"/>
            </ac:spMkLst>
          </pc:spChg>
          <pc:grpChg chg="mod">
            <ac:chgData name="Stefan Prandl" userId="6370bd82c19b005f" providerId="LiveId" clId="{FE930AE1-108C-4262-9915-BA4D286F88CA}" dt="2017-08-22T15:31:39.707" v="1578"/>
            <ac:grpSpMkLst>
              <pc:docMk/>
              <pc:sldMasterMk cId="0" sldId="2147483648"/>
              <pc:sldLayoutMk cId="0" sldId="2147483662"/>
              <ac:grpSpMk id="9" creationId="{00000000-0000-0000-0000-000000000000}"/>
            </ac:grpSpMkLst>
          </pc:grpChg>
        </pc:sldLayoutChg>
        <pc:sldLayoutChg chg="modSp">
          <pc:chgData name="Stefan Prandl" userId="6370bd82c19b005f" providerId="LiveId" clId="{FE930AE1-108C-4262-9915-BA4D286F88CA}" dt="2017-08-22T15:31:39.707" v="1578"/>
          <pc:sldLayoutMkLst>
            <pc:docMk/>
            <pc:sldMasterMk cId="0" sldId="2147483648"/>
            <pc:sldLayoutMk cId="0" sldId="2147483667"/>
          </pc:sldLayoutMkLst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67"/>
              <ac:spMk id="2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67"/>
              <ac:spMk id="3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67"/>
              <ac:spMk id="4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67"/>
              <ac:spMk id="16" creationId="{00000000-0000-0000-0000-000000000000}"/>
            </ac:spMkLst>
          </pc:spChg>
          <pc:grpChg chg="mod">
            <ac:chgData name="Stefan Prandl" userId="6370bd82c19b005f" providerId="LiveId" clId="{FE930AE1-108C-4262-9915-BA4D286F88CA}" dt="2017-08-22T15:31:39.707" v="1578"/>
            <ac:grpSpMkLst>
              <pc:docMk/>
              <pc:sldMasterMk cId="0" sldId="2147483648"/>
              <pc:sldLayoutMk cId="0" sldId="2147483667"/>
              <ac:grpSpMk id="9" creationId="{00000000-0000-0000-0000-000000000000}"/>
            </ac:grpSpMkLst>
          </pc:grpChg>
        </pc:sldLayoutChg>
        <pc:sldLayoutChg chg="modSp">
          <pc:chgData name="Stefan Prandl" userId="6370bd82c19b005f" providerId="LiveId" clId="{FE930AE1-108C-4262-9915-BA4D286F88CA}" dt="2017-08-22T15:31:39.707" v="1578"/>
          <pc:sldLayoutMkLst>
            <pc:docMk/>
            <pc:sldMasterMk cId="0" sldId="2147483648"/>
            <pc:sldLayoutMk cId="0" sldId="2147483668"/>
          </pc:sldLayoutMkLst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68"/>
              <ac:spMk id="2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68"/>
              <ac:spMk id="3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68"/>
              <ac:spMk id="4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68"/>
              <ac:spMk id="16" creationId="{00000000-0000-0000-0000-000000000000}"/>
            </ac:spMkLst>
          </pc:spChg>
          <pc:grpChg chg="mod">
            <ac:chgData name="Stefan Prandl" userId="6370bd82c19b005f" providerId="LiveId" clId="{FE930AE1-108C-4262-9915-BA4D286F88CA}" dt="2017-08-22T15:31:39.707" v="1578"/>
            <ac:grpSpMkLst>
              <pc:docMk/>
              <pc:sldMasterMk cId="0" sldId="2147483648"/>
              <pc:sldLayoutMk cId="0" sldId="2147483668"/>
              <ac:grpSpMk id="9" creationId="{00000000-0000-0000-0000-000000000000}"/>
            </ac:grpSpMkLst>
          </pc:grpChg>
        </pc:sldLayoutChg>
        <pc:sldLayoutChg chg="modSp">
          <pc:chgData name="Stefan Prandl" userId="6370bd82c19b005f" providerId="LiveId" clId="{FE930AE1-108C-4262-9915-BA4D286F88CA}" dt="2017-08-22T15:31:39.707" v="1578"/>
          <pc:sldLayoutMkLst>
            <pc:docMk/>
            <pc:sldMasterMk cId="0" sldId="2147483648"/>
            <pc:sldLayoutMk cId="0" sldId="2147483669"/>
          </pc:sldLayoutMkLst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69"/>
              <ac:spMk id="2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69"/>
              <ac:spMk id="3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69"/>
              <ac:spMk id="5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69"/>
              <ac:spMk id="14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69"/>
              <ac:spMk id="16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69"/>
              <ac:spMk id="19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69"/>
              <ac:spMk id="20" creationId="{00000000-0000-0000-0000-000000000000}"/>
            </ac:spMkLst>
          </pc:spChg>
          <pc:cxnChg chg="mod">
            <ac:chgData name="Stefan Prandl" userId="6370bd82c19b005f" providerId="LiveId" clId="{FE930AE1-108C-4262-9915-BA4D286F88CA}" dt="2017-08-22T15:31:39.707" v="1578"/>
            <ac:cxnSpMkLst>
              <pc:docMk/>
              <pc:sldMasterMk cId="0" sldId="2147483648"/>
              <pc:sldLayoutMk cId="0" sldId="2147483669"/>
              <ac:cxnSpMk id="17" creationId="{00000000-0000-0000-0000-000000000000}"/>
            </ac:cxnSpMkLst>
          </pc:cxnChg>
          <pc:cxnChg chg="mod">
            <ac:chgData name="Stefan Prandl" userId="6370bd82c19b005f" providerId="LiveId" clId="{FE930AE1-108C-4262-9915-BA4D286F88CA}" dt="2017-08-22T15:31:39.707" v="1578"/>
            <ac:cxnSpMkLst>
              <pc:docMk/>
              <pc:sldMasterMk cId="0" sldId="2147483648"/>
              <pc:sldLayoutMk cId="0" sldId="2147483669"/>
              <ac:cxnSpMk id="18" creationId="{00000000-0000-0000-0000-000000000000}"/>
            </ac:cxnSpMkLst>
          </pc:cxnChg>
        </pc:sldLayoutChg>
        <pc:sldLayoutChg chg="modSp">
          <pc:chgData name="Stefan Prandl" userId="6370bd82c19b005f" providerId="LiveId" clId="{FE930AE1-108C-4262-9915-BA4D286F88CA}" dt="2017-08-22T15:31:39.707" v="1578"/>
          <pc:sldLayoutMkLst>
            <pc:docMk/>
            <pc:sldMasterMk cId="0" sldId="2147483648"/>
            <pc:sldLayoutMk cId="0" sldId="2147483670"/>
          </pc:sldLayoutMkLst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70"/>
              <ac:spMk id="2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70"/>
              <ac:spMk id="3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70"/>
              <ac:spMk id="5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70"/>
              <ac:spMk id="8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70"/>
              <ac:spMk id="14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70"/>
              <ac:spMk id="19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70"/>
              <ac:spMk id="22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70"/>
              <ac:spMk id="23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70"/>
              <ac:spMk id="24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70"/>
              <ac:spMk id="41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70"/>
              <ac:spMk id="42" creationId="{00000000-0000-0000-0000-000000000000}"/>
            </ac:spMkLst>
          </pc:spChg>
          <pc:cxnChg chg="mod">
            <ac:chgData name="Stefan Prandl" userId="6370bd82c19b005f" providerId="LiveId" clId="{FE930AE1-108C-4262-9915-BA4D286F88CA}" dt="2017-08-22T15:31:39.707" v="1578"/>
            <ac:cxnSpMkLst>
              <pc:docMk/>
              <pc:sldMasterMk cId="0" sldId="2147483648"/>
              <pc:sldLayoutMk cId="0" sldId="2147483670"/>
              <ac:cxnSpMk id="43" creationId="{00000000-0000-0000-0000-000000000000}"/>
            </ac:cxnSpMkLst>
          </pc:cxnChg>
          <pc:cxnChg chg="mod">
            <ac:chgData name="Stefan Prandl" userId="6370bd82c19b005f" providerId="LiveId" clId="{FE930AE1-108C-4262-9915-BA4D286F88CA}" dt="2017-08-22T15:31:39.707" v="1578"/>
            <ac:cxnSpMkLst>
              <pc:docMk/>
              <pc:sldMasterMk cId="0" sldId="2147483648"/>
              <pc:sldLayoutMk cId="0" sldId="2147483670"/>
              <ac:cxnSpMk id="44" creationId="{00000000-0000-0000-0000-000000000000}"/>
            </ac:cxnSpMkLst>
          </pc:cxnChg>
        </pc:sldLayoutChg>
        <pc:sldLayoutChg chg="modSp">
          <pc:chgData name="Stefan Prandl" userId="6370bd82c19b005f" providerId="LiveId" clId="{FE930AE1-108C-4262-9915-BA4D286F88CA}" dt="2017-08-22T15:31:39.707" v="1578"/>
          <pc:sldLayoutMkLst>
            <pc:docMk/>
            <pc:sldMasterMk cId="0" sldId="2147483648"/>
            <pc:sldLayoutMk cId="0" sldId="2147483672"/>
          </pc:sldLayoutMkLst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72"/>
              <ac:spMk id="2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72"/>
              <ac:spMk id="10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72"/>
              <ac:spMk id="13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72"/>
              <ac:spMk id="14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72"/>
              <ac:spMk id="16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72"/>
              <ac:spMk id="19" creationId="{00000000-0000-0000-0000-000000000000}"/>
            </ac:spMkLst>
          </pc:spChg>
          <pc:grpChg chg="mod">
            <ac:chgData name="Stefan Prandl" userId="6370bd82c19b005f" providerId="LiveId" clId="{FE930AE1-108C-4262-9915-BA4D286F88CA}" dt="2017-08-22T15:31:39.707" v="1578"/>
            <ac:grpSpMkLst>
              <pc:docMk/>
              <pc:sldMasterMk cId="0" sldId="2147483648"/>
              <pc:sldLayoutMk cId="0" sldId="2147483672"/>
              <ac:grpSpMk id="3" creationId="{00000000-0000-0000-0000-000000000000}"/>
            </ac:grpSpMkLst>
          </pc:grpChg>
        </pc:sldLayoutChg>
        <pc:sldLayoutChg chg="modSp">
          <pc:chgData name="Stefan Prandl" userId="6370bd82c19b005f" providerId="LiveId" clId="{FE930AE1-108C-4262-9915-BA4D286F88CA}" dt="2017-08-22T15:31:39.707" v="1578"/>
          <pc:sldLayoutMkLst>
            <pc:docMk/>
            <pc:sldMasterMk cId="0" sldId="2147483648"/>
            <pc:sldLayoutMk cId="0" sldId="2147483673"/>
          </pc:sldLayoutMkLst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73"/>
              <ac:spMk id="2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73"/>
              <ac:spMk id="3" creationId="{00000000-0000-0000-0000-000000000000}"/>
            </ac:spMkLst>
          </pc:spChg>
          <pc:spChg chg="mod">
            <ac:chgData name="Stefan Prandl" userId="6370bd82c19b005f" providerId="LiveId" clId="{FE930AE1-108C-4262-9915-BA4D286F88CA}" dt="2017-08-22T15:31:39.707" v="1578"/>
            <ac:spMkLst>
              <pc:docMk/>
              <pc:sldMasterMk cId="0" sldId="2147483648"/>
              <pc:sldLayoutMk cId="0" sldId="2147483673"/>
              <ac:spMk id="16" creationId="{00000000-0000-0000-0000-000000000000}"/>
            </ac:spMkLst>
          </pc:spChg>
          <pc:grpChg chg="mod">
            <ac:chgData name="Stefan Prandl" userId="6370bd82c19b005f" providerId="LiveId" clId="{FE930AE1-108C-4262-9915-BA4D286F88CA}" dt="2017-08-22T15:31:39.707" v="1578"/>
            <ac:grpSpMkLst>
              <pc:docMk/>
              <pc:sldMasterMk cId="0" sldId="2147483648"/>
              <pc:sldLayoutMk cId="0" sldId="2147483673"/>
              <ac:grpSpMk id="8" creationId="{00000000-0000-0000-0000-000000000000}"/>
            </ac:grpSpMkLst>
          </pc:gr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7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52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30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33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92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660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24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93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6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71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32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11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502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79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35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117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797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6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AA73D-E9DB-4062-A83B-ECE36CB03A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Ada and BNF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04BD5-AE5D-4D01-81F3-893FB206E4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9844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28EDA-FCEA-47A5-B0F8-CDFBEB378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Lady Ada Lovelace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7E88D-1B67-4D1C-802F-A1373A2816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Lady Lovelace spent her life studying the sciences of the day, she was particularly fond of math.</a:t>
            </a:r>
          </a:p>
          <a:p>
            <a:r>
              <a:rPr lang="en-AU" dirty="0"/>
              <a:t>She met Babbage during his lecturing in Italy</a:t>
            </a:r>
          </a:p>
          <a:p>
            <a:r>
              <a:rPr lang="en-AU" dirty="0"/>
              <a:t>Lady Ada was fascinated by the capabilities of the Analytical Engine, and wrote the first programs for it as her own scientific work.</a:t>
            </a:r>
          </a:p>
          <a:p>
            <a:r>
              <a:rPr lang="en-AU" dirty="0"/>
              <a:t>She was the first programmer.</a:t>
            </a:r>
          </a:p>
        </p:txBody>
      </p:sp>
      <p:pic>
        <p:nvPicPr>
          <p:cNvPr id="6" name="Content Placeholder 5" descr="A person wearing a costume&#10;&#10;Description generated with very high confidence">
            <a:extLst>
              <a:ext uri="{FF2B5EF4-FFF2-40B4-BE49-F238E27FC236}">
                <a16:creationId xmlns:a16="http://schemas.microsoft.com/office/drawing/2014/main" id="{079FD70E-7536-40E8-92F3-3BD50FBAB3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10994" y="2749550"/>
            <a:ext cx="2095500" cy="3009900"/>
          </a:xfrm>
        </p:spPr>
      </p:pic>
    </p:spTree>
    <p:extLst>
      <p:ext uri="{BB962C8B-B14F-4D97-AF65-F5344CB8AC3E}">
        <p14:creationId xmlns:p14="http://schemas.microsoft.com/office/powerpoint/2010/main" val="23513585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6D7ACD-D818-4767-9142-23F9BD4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Ada, a 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029C56-07A5-4CF4-97CA-7F7A11D8D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Ada is really, really, really complicated, and has been criticised for that.</a:t>
            </a:r>
          </a:p>
          <a:p>
            <a:r>
              <a:rPr lang="en-AU" dirty="0"/>
              <a:t>However, languages like C++ and Java have shown that complicated, modular languages have an important place in the programming world. Sometimes you really need a swiss army knife.</a:t>
            </a:r>
          </a:p>
          <a:p>
            <a:r>
              <a:rPr lang="en-AU" dirty="0"/>
              <a:t>Extremely hard to master Ada, just like C++.</a:t>
            </a:r>
          </a:p>
          <a:p>
            <a:r>
              <a:rPr lang="en-AU" dirty="0"/>
              <a:t>Also just like C++, some have suggested pruning it to make it easier. This did not happen in either case.</a:t>
            </a:r>
          </a:p>
          <a:p>
            <a:r>
              <a:rPr lang="en-AU" dirty="0"/>
              <a:t>Ada may be complicated, but it is regular, modular, and extremely powerful.</a:t>
            </a:r>
          </a:p>
          <a:p>
            <a:r>
              <a:rPr lang="en-AU" i="1" u="sng" dirty="0"/>
              <a:t>Sometimes you need a swiss army knife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67680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42783-BB56-4278-9161-A6C5D14F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So, Ada?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DEC46-28DC-4A84-AC95-DE9B2F14E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Ada has had a massive impact on programming in the 21</a:t>
            </a:r>
            <a:r>
              <a:rPr lang="en-AU" baseline="30000" dirty="0"/>
              <a:t>st</a:t>
            </a:r>
            <a:r>
              <a:rPr lang="en-AU" dirty="0"/>
              <a:t> century. </a:t>
            </a:r>
          </a:p>
          <a:p>
            <a:r>
              <a:rPr lang="en-AU" dirty="0"/>
              <a:t>C, C++, Java, Python, </a:t>
            </a:r>
            <a:r>
              <a:rPr lang="en-AU" dirty="0" err="1"/>
              <a:t>Javascript</a:t>
            </a:r>
            <a:r>
              <a:rPr lang="en-AU" dirty="0"/>
              <a:t>, Objective-C, C#, Go…. So many languages are dependant on the concepts brought about in Ada.</a:t>
            </a:r>
          </a:p>
          <a:p>
            <a:r>
              <a:rPr lang="en-AU" dirty="0"/>
              <a:t>Lady Ada Lovelace was the first programmer,</a:t>
            </a:r>
          </a:p>
          <a:p>
            <a:r>
              <a:rPr lang="en-AU" dirty="0"/>
              <a:t>Ada was the first modern programming language.</a:t>
            </a:r>
          </a:p>
        </p:txBody>
      </p:sp>
    </p:spTree>
    <p:extLst>
      <p:ext uri="{BB962C8B-B14F-4D97-AF65-F5344CB8AC3E}">
        <p14:creationId xmlns:p14="http://schemas.microsoft.com/office/powerpoint/2010/main" val="10159330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12FA5A-7C94-482F-9067-85BFE9BD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BNF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6D8A7A-B2C3-4DE5-A6D2-2B510A97C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How to write a language</a:t>
            </a:r>
          </a:p>
        </p:txBody>
      </p:sp>
    </p:spTree>
    <p:extLst>
      <p:ext uri="{BB962C8B-B14F-4D97-AF65-F5344CB8AC3E}">
        <p14:creationId xmlns:p14="http://schemas.microsoft.com/office/powerpoint/2010/main" val="14140748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78A04-AD98-4782-9317-F6E0B60A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Grammar Definitions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F0ED9B-6577-47D0-ADD8-2AA083718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Why should we care about syntactic analysis?</a:t>
            </a:r>
          </a:p>
          <a:p>
            <a:pPr lvl="1"/>
            <a:r>
              <a:rPr lang="en-AU" dirty="0"/>
              <a:t>You can provide precise definitions of programming language syntax for the programmers</a:t>
            </a:r>
          </a:p>
          <a:p>
            <a:pPr lvl="1"/>
            <a:r>
              <a:rPr lang="en-AU" dirty="0"/>
              <a:t>It also is the basis for syntax analysis in compilers</a:t>
            </a:r>
          </a:p>
          <a:p>
            <a:r>
              <a:rPr lang="en-AU" dirty="0"/>
              <a:t>A formal definition of syntax is a grammar.</a:t>
            </a:r>
          </a:p>
          <a:p>
            <a:pPr lvl="1"/>
            <a:r>
              <a:rPr lang="en-AU" dirty="0"/>
              <a:t>A grammar contains a set of definitions which specify the sequence of characters that form allowable statements or programs.</a:t>
            </a:r>
          </a:p>
          <a:p>
            <a:r>
              <a:rPr lang="en-AU" dirty="0"/>
              <a:t>The best known grammar is one of the oldest, the Backus-Naur form, developed primarily by John Backus, one of the FORTRAN developers, for ALGOL.</a:t>
            </a:r>
          </a:p>
          <a:p>
            <a:r>
              <a:rPr lang="en-AU" dirty="0"/>
              <a:t>Noam Chomsky, well known linguist, developed a similar form, the Context Free Grammar.</a:t>
            </a:r>
          </a:p>
          <a:p>
            <a:r>
              <a:rPr lang="en-AU" dirty="0"/>
              <a:t>They’re basically equivalent in power, so, we’ll use BNF.</a:t>
            </a:r>
          </a:p>
        </p:txBody>
      </p:sp>
    </p:spTree>
    <p:extLst>
      <p:ext uri="{BB962C8B-B14F-4D97-AF65-F5344CB8AC3E}">
        <p14:creationId xmlns:p14="http://schemas.microsoft.com/office/powerpoint/2010/main" val="26013184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BNF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BNF </a:t>
            </a:r>
            <a:r>
              <a:rPr lang="en-AU" i="1" dirty="0"/>
              <a:t>is</a:t>
            </a:r>
            <a:r>
              <a:rPr lang="en-AU" dirty="0"/>
              <a:t> a context free grammar.</a:t>
            </a:r>
          </a:p>
          <a:p>
            <a:r>
              <a:rPr lang="en-AU" dirty="0"/>
              <a:t>Consists of a finite set of BNF grammar rules</a:t>
            </a:r>
          </a:p>
          <a:p>
            <a:r>
              <a:rPr lang="en-AU" dirty="0"/>
              <a:t>Syntax only cares about form, not function. A language is just a set of syntactically correct programs, each being a simple character string.</a:t>
            </a:r>
          </a:p>
          <a:p>
            <a:r>
              <a:rPr lang="en-AU" dirty="0"/>
              <a:t>A syntactically complete program needs not have any meaning! An empty main is still a valid program!</a:t>
            </a:r>
          </a:p>
          <a:p>
            <a:r>
              <a:rPr lang="en-AU" dirty="0"/>
              <a:t>Definition in BNF is simple:</a:t>
            </a:r>
          </a:p>
          <a:p>
            <a:pPr lvl="1"/>
            <a:r>
              <a:rPr lang="en-AU" dirty="0"/>
              <a:t>&lt;digit&gt; ::= 0|1|2|3|4|5|6|7|8|9</a:t>
            </a:r>
          </a:p>
          <a:p>
            <a:pPr lvl="2"/>
            <a:r>
              <a:rPr lang="en-AU" dirty="0"/>
              <a:t>&lt;&gt; is the category, ::= means “is defined as”, | is 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382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BNF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Using basic syntactic categories, more complex languages can be defined. </a:t>
            </a:r>
          </a:p>
          <a:p>
            <a:pPr lvl="1"/>
            <a:r>
              <a:rPr lang="en-AU" dirty="0"/>
              <a:t>&lt;</a:t>
            </a:r>
            <a:r>
              <a:rPr lang="en-AU" dirty="0" err="1"/>
              <a:t>conditional_statement</a:t>
            </a:r>
            <a:r>
              <a:rPr lang="en-AU" dirty="0"/>
              <a:t>&gt; ::= if &lt;Boolean expr&gt; then &lt;statement&gt; else &lt;statement&gt; | if &lt;Boolean expr&gt; then &lt;statement&gt;</a:t>
            </a:r>
          </a:p>
          <a:p>
            <a:r>
              <a:rPr lang="en-AU" dirty="0"/>
              <a:t>Whatever &lt;Boolean expr&gt; and &lt;statement&gt; is must still be defined.</a:t>
            </a:r>
          </a:p>
          <a:p>
            <a:r>
              <a:rPr lang="en-AU" dirty="0"/>
              <a:t>Symbols that are not categories are </a:t>
            </a:r>
            <a:r>
              <a:rPr lang="en-AU" i="1" dirty="0"/>
              <a:t>terminal symbols</a:t>
            </a:r>
            <a:r>
              <a:rPr lang="en-A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85819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BNF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Recursion allows you to define repetition.</a:t>
            </a:r>
            <a:endParaRPr lang="en-US" dirty="0"/>
          </a:p>
          <a:p>
            <a:pPr lvl="1"/>
            <a:r>
              <a:rPr lang="en-AU" dirty="0"/>
              <a:t>&lt;</a:t>
            </a:r>
            <a:r>
              <a:rPr lang="en-AU" dirty="0" err="1"/>
              <a:t>int</a:t>
            </a:r>
            <a:r>
              <a:rPr lang="en-AU" dirty="0"/>
              <a:t>&gt; ::= &lt;digit&gt; | &lt;</a:t>
            </a:r>
            <a:r>
              <a:rPr lang="en-AU" dirty="0" err="1"/>
              <a:t>int</a:t>
            </a:r>
            <a:r>
              <a:rPr lang="en-AU" dirty="0"/>
              <a:t>&gt; &lt;digit&gt;</a:t>
            </a:r>
          </a:p>
          <a:p>
            <a:r>
              <a:rPr lang="en-AU" dirty="0"/>
              <a:t>With formal grammar:</a:t>
            </a:r>
          </a:p>
          <a:p>
            <a:pPr lvl="1"/>
            <a:r>
              <a:rPr lang="en-AU" dirty="0"/>
              <a:t>Users can get information about the form of the language</a:t>
            </a:r>
          </a:p>
          <a:p>
            <a:pPr lvl="1"/>
            <a:r>
              <a:rPr lang="en-AU" dirty="0"/>
              <a:t>The </a:t>
            </a:r>
            <a:r>
              <a:rPr lang="en-AU" dirty="0" err="1"/>
              <a:t>implementor</a:t>
            </a:r>
            <a:r>
              <a:rPr lang="en-AU" dirty="0"/>
              <a:t> can use it to build the compiler</a:t>
            </a:r>
          </a:p>
          <a:p>
            <a:pPr lvl="1"/>
            <a:r>
              <a:rPr lang="en-AU" dirty="0"/>
              <a:t>It’s basically a meta-language interface!</a:t>
            </a:r>
          </a:p>
        </p:txBody>
      </p:sp>
    </p:spTree>
    <p:extLst>
      <p:ext uri="{BB962C8B-B14F-4D97-AF65-F5344CB8AC3E}">
        <p14:creationId xmlns:p14="http://schemas.microsoft.com/office/powerpoint/2010/main" val="10935554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BNF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Basic function of grammar is to distinguish between syntactically correct and incorrect strings.</a:t>
            </a:r>
          </a:p>
          <a:p>
            <a:r>
              <a:rPr lang="en-AU" dirty="0"/>
              <a:t>If you can parse the string into a tree using the grammar definition, than it must exist in the language, else it must not.</a:t>
            </a:r>
          </a:p>
          <a:p>
            <a:r>
              <a:rPr lang="en-AU" dirty="0"/>
              <a:t>Secondary function is to assign a tree to all strings within the language</a:t>
            </a:r>
          </a:p>
          <a:p>
            <a:r>
              <a:rPr lang="en-AU" dirty="0"/>
              <a:t>Each leaf is a single character or lexical item, each node represents a syntactic category.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6706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EBNF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AU" dirty="0"/>
              <a:t>BNF extended! EBNF</a:t>
            </a:r>
          </a:p>
          <a:p>
            <a:r>
              <a:rPr lang="en-AU" dirty="0"/>
              <a:t>EBNF is awesome because it allows optional terms through the use of square brackets</a:t>
            </a:r>
          </a:p>
          <a:p>
            <a:pPr lvl="1"/>
            <a:r>
              <a:rPr lang="en-AU" dirty="0"/>
              <a:t>&lt;</a:t>
            </a:r>
            <a:r>
              <a:rPr lang="en-AU" dirty="0" err="1"/>
              <a:t>int</a:t>
            </a:r>
            <a:r>
              <a:rPr lang="en-AU" dirty="0"/>
              <a:t>&gt; ::= [+|-]&lt;unsigned </a:t>
            </a:r>
            <a:r>
              <a:rPr lang="en-AU" dirty="0" err="1"/>
              <a:t>int</a:t>
            </a:r>
            <a:r>
              <a:rPr lang="en-AU" dirty="0"/>
              <a:t>&gt;</a:t>
            </a:r>
          </a:p>
          <a:p>
            <a:r>
              <a:rPr lang="en-AU" dirty="0"/>
              <a:t>Also, you can use braces to define that something can be repeated 0 to many times.</a:t>
            </a:r>
          </a:p>
          <a:p>
            <a:pPr lvl="1"/>
            <a:r>
              <a:rPr lang="en-AU" dirty="0"/>
              <a:t>&lt;ident&gt; ::= &lt;letter&gt;{&lt;letter&gt;|&lt;digit&gt;}</a:t>
            </a:r>
          </a:p>
          <a:p>
            <a:r>
              <a:rPr lang="en-AU" dirty="0"/>
              <a:t>Also! You can use round brackets to group statements with the or symbol</a:t>
            </a:r>
          </a:p>
          <a:p>
            <a:pPr lvl="1"/>
            <a:r>
              <a:rPr lang="en-AU" dirty="0"/>
              <a:t>&lt;expr&gt; (</a:t>
            </a:r>
            <a:r>
              <a:rPr lang="en-AU" dirty="0" err="1"/>
              <a:t>to|down</a:t>
            </a:r>
            <a:r>
              <a:rPr lang="en-AU" dirty="0"/>
              <a:t> to) &lt;expr&gt;</a:t>
            </a:r>
          </a:p>
          <a:p>
            <a:r>
              <a:rPr lang="en-AU" dirty="0"/>
              <a:t>Also! You can use the Kleene Cross to describe a thing that repeats one or more times</a:t>
            </a:r>
          </a:p>
          <a:p>
            <a:pPr lvl="1"/>
            <a:r>
              <a:rPr lang="en-AU" dirty="0"/>
              <a:t>&lt;unsigned </a:t>
            </a:r>
            <a:r>
              <a:rPr lang="en-AU" dirty="0" err="1"/>
              <a:t>int</a:t>
            </a:r>
            <a:r>
              <a:rPr lang="en-AU" dirty="0"/>
              <a:t>&gt; ::= &lt;digit&gt;+</a:t>
            </a:r>
          </a:p>
          <a:p>
            <a:r>
              <a:rPr lang="en-AU" dirty="0"/>
              <a:t>Also! You can use the Kleene Star to describe a zero to many recurrence</a:t>
            </a:r>
          </a:p>
          <a:p>
            <a:pPr lvl="1"/>
            <a:r>
              <a:rPr lang="en-AU" dirty="0"/>
              <a:t>&lt;ident&gt; ::= &lt;letter&gt;(&lt;letter&gt;|&lt;digit&gt;)*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638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Grammar,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Regular grammar </a:t>
            </a:r>
            <a:r>
              <a:rPr lang="en-AU" dirty="0">
                <a:sym typeface="Wingdings" panose="05000000000000000000" pitchFamily="2" charset="2"/>
              </a:rPr>
              <a:t> A grammar that can be written in EBNF without any recursion</a:t>
            </a:r>
          </a:p>
          <a:p>
            <a:r>
              <a:rPr lang="en-AU" dirty="0">
                <a:sym typeface="Wingdings" panose="05000000000000000000" pitchFamily="2" charset="2"/>
              </a:rPr>
              <a:t>Context Free Grammar  A grammar that can be written in EBNF and may require recursion.</a:t>
            </a:r>
          </a:p>
          <a:p>
            <a:r>
              <a:rPr lang="en-AU" dirty="0">
                <a:sym typeface="Wingdings" panose="05000000000000000000" pitchFamily="2" charset="2"/>
              </a:rPr>
              <a:t>Most programming languages require recursion</a:t>
            </a:r>
          </a:p>
          <a:p>
            <a:r>
              <a:rPr lang="en-AU" dirty="0">
                <a:sym typeface="Wingdings" panose="05000000000000000000" pitchFamily="2" charset="2"/>
              </a:rPr>
              <a:t>Most programming languages are CFG’s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AU" dirty="0">
                <a:sym typeface="Wingdings" panose="05000000000000000000" pitchFamily="2" charset="2"/>
              </a:rPr>
              <a:t>EBNF is </a:t>
            </a:r>
            <a:r>
              <a:rPr lang="en-AU">
                <a:sym typeface="Wingdings" panose="05000000000000000000" pitchFamily="2" charset="2"/>
              </a:rPr>
              <a:t>your friend!</a:t>
            </a:r>
            <a:endParaRPr lang="en-AU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97991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A39F8-0773-4F9B-85B2-212A5532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Ada, again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BBB94-7761-4128-A43F-435753496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Enough history, back to the 1970’s</a:t>
            </a:r>
          </a:p>
        </p:txBody>
      </p:sp>
    </p:spTree>
    <p:extLst>
      <p:ext uri="{BB962C8B-B14F-4D97-AF65-F5344CB8AC3E}">
        <p14:creationId xmlns:p14="http://schemas.microsoft.com/office/powerpoint/2010/main" val="4135034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B70C2D-F469-4281-8691-5C174ED26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Ada, the Language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E9EDE9-6A47-49D7-875E-ABECE3FFE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/>
              <a:t>Ada managed to invent the fantastic modularity of code we all love today.</a:t>
            </a:r>
          </a:p>
          <a:p>
            <a:r>
              <a:rPr lang="en-AU" dirty="0"/>
              <a:t>Ada is standardized and there is only ever </a:t>
            </a:r>
            <a:r>
              <a:rPr lang="en-AU" i="1" dirty="0"/>
              <a:t>one </a:t>
            </a:r>
            <a:r>
              <a:rPr lang="en-AU" dirty="0"/>
              <a:t>Ada.</a:t>
            </a:r>
          </a:p>
          <a:p>
            <a:r>
              <a:rPr lang="en-AU" dirty="0"/>
              <a:t>It is fantastically complex, with 331 pages of BNF as opposed to ALGOL-60’s 15 pages.</a:t>
            </a:r>
          </a:p>
          <a:p>
            <a:r>
              <a:rPr lang="en-AU" dirty="0"/>
              <a:t>That said, the bulkiness of the language is considered to be entirely valuable.</a:t>
            </a:r>
          </a:p>
          <a:p>
            <a:r>
              <a:rPr lang="en-AU" dirty="0"/>
              <a:t>Based on Pascal, strongly typed</a:t>
            </a:r>
          </a:p>
          <a:p>
            <a:r>
              <a:rPr lang="en-AU" dirty="0"/>
              <a:t>Compilers are subject to conformity tests (ACATS) to be ‘certified’</a:t>
            </a:r>
          </a:p>
          <a:p>
            <a:r>
              <a:rPr lang="en-AU" dirty="0"/>
              <a:t>As a result, the first compiler wasn’t available till 1980. A whole 5 years after the language’s development.</a:t>
            </a:r>
          </a:p>
          <a:p>
            <a:r>
              <a:rPr lang="en-AU" dirty="0"/>
              <a:t>The language was updated for modernity in 1995, with new Object Oriented additions.</a:t>
            </a:r>
          </a:p>
        </p:txBody>
      </p:sp>
    </p:spTree>
    <p:extLst>
      <p:ext uri="{BB962C8B-B14F-4D97-AF65-F5344CB8AC3E}">
        <p14:creationId xmlns:p14="http://schemas.microsoft.com/office/powerpoint/2010/main" val="1946802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D725-3A5B-0F17-225A-EE521A68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Ada at a Glance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4C5DF-03E7-5785-7F9E-5C109E992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Contributions</a:t>
            </a:r>
          </a:p>
          <a:p>
            <a:pPr lvl="1"/>
            <a:r>
              <a:rPr lang="en-AU" dirty="0"/>
              <a:t>Packages</a:t>
            </a:r>
          </a:p>
          <a:p>
            <a:pPr lvl="1"/>
            <a:r>
              <a:rPr lang="en-AU" dirty="0"/>
              <a:t>Exception Handling</a:t>
            </a:r>
          </a:p>
          <a:p>
            <a:pPr lvl="1"/>
            <a:r>
              <a:rPr lang="en-AU" dirty="0"/>
              <a:t>Generic procedures</a:t>
            </a:r>
          </a:p>
          <a:p>
            <a:pPr lvl="1"/>
            <a:r>
              <a:rPr lang="en-AU" dirty="0"/>
              <a:t>Concurrency</a:t>
            </a:r>
          </a:p>
          <a:p>
            <a:r>
              <a:rPr lang="en-AU" dirty="0"/>
              <a:t>Built for reliability and re-use</a:t>
            </a:r>
          </a:p>
          <a:p>
            <a:r>
              <a:rPr lang="en-AU" dirty="0"/>
              <a:t>Very large, complex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047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C45F2-BAB1-40BF-86B5-655267FF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Modularity in 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E71E1-9390-44C8-B120-8861FCB61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AU" dirty="0"/>
              <a:t>The traditional method of controlling the complexity of a large program is through the use of modularisation</a:t>
            </a:r>
          </a:p>
          <a:p>
            <a:r>
              <a:rPr lang="en-AU" dirty="0"/>
              <a:t>Each module is a small program in itself and can be implemented independently of other modules.</a:t>
            </a:r>
          </a:p>
          <a:p>
            <a:r>
              <a:rPr lang="en-AU" dirty="0"/>
              <a:t>The work to implement a large program is roughly equivalent to the sum of the work required to implement all the modules</a:t>
            </a:r>
          </a:p>
          <a:p>
            <a:r>
              <a:rPr lang="en-AU" dirty="0"/>
              <a:t>The cost and time is therefore roughly linear.</a:t>
            </a:r>
          </a:p>
          <a:p>
            <a:r>
              <a:rPr lang="en-AU" dirty="0"/>
              <a:t>Modularity offers some advantages:</a:t>
            </a:r>
          </a:p>
          <a:p>
            <a:pPr lvl="1"/>
            <a:r>
              <a:rPr lang="en-AU" dirty="0"/>
              <a:t>Reuse of code is increased (libraries of modules)</a:t>
            </a:r>
          </a:p>
          <a:p>
            <a:pPr lvl="1"/>
            <a:r>
              <a:rPr lang="en-AU" dirty="0"/>
              <a:t>Allows information hiding (independence from </a:t>
            </a:r>
            <a:r>
              <a:rPr lang="en-AU" dirty="0" err="1"/>
              <a:t>eachother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Each module can be debugged and maintained in isolation.</a:t>
            </a:r>
          </a:p>
        </p:txBody>
      </p:sp>
    </p:spTree>
    <p:extLst>
      <p:ext uri="{BB962C8B-B14F-4D97-AF65-F5344CB8AC3E}">
        <p14:creationId xmlns:p14="http://schemas.microsoft.com/office/powerpoint/2010/main" val="3301372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A5AB-C7CF-4DF4-B44C-2C0A21F1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Information Hiding in 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96EF2-2446-448A-AEC0-1FC301644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general idea is that each difficult decision should be hidden inside a module.</a:t>
            </a:r>
          </a:p>
          <a:p>
            <a:r>
              <a:rPr lang="en-AU" dirty="0"/>
              <a:t>A user of a module does not need to know </a:t>
            </a:r>
            <a:r>
              <a:rPr lang="en-AU" i="1" dirty="0"/>
              <a:t>how </a:t>
            </a:r>
            <a:r>
              <a:rPr lang="en-AU" dirty="0"/>
              <a:t>the module is implemented and should not be </a:t>
            </a:r>
            <a:r>
              <a:rPr lang="en-AU" i="1" dirty="0"/>
              <a:t>able</a:t>
            </a:r>
            <a:r>
              <a:rPr lang="en-AU" dirty="0"/>
              <a:t> to write programs that depend on the module’s implementation.</a:t>
            </a:r>
          </a:p>
          <a:p>
            <a:r>
              <a:rPr lang="en-AU" dirty="0"/>
              <a:t>The implementers don’t need to know the context in which the module will be used</a:t>
            </a:r>
          </a:p>
          <a:p>
            <a:r>
              <a:rPr lang="en-AU" dirty="0"/>
              <a:t>When a programmer modularises a program, they need to hide both the algorithm and data structures used in the module.</a:t>
            </a:r>
          </a:p>
        </p:txBody>
      </p:sp>
    </p:spTree>
    <p:extLst>
      <p:ext uri="{BB962C8B-B14F-4D97-AF65-F5344CB8AC3E}">
        <p14:creationId xmlns:p14="http://schemas.microsoft.com/office/powerpoint/2010/main" val="482343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369DA-1F88-4937-9271-FACF6ECDE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information hiding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84963-C5C6-4D98-A6A1-A7B2A3EB6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Procedural Abstraction:</a:t>
            </a:r>
            <a:br>
              <a:rPr lang="en-AU" dirty="0"/>
            </a:br>
            <a:r>
              <a:rPr lang="en-AU" dirty="0"/>
              <a:t>Hiding the algorithm stops the user from seeing the instructions used in the module.</a:t>
            </a:r>
          </a:p>
          <a:p>
            <a:r>
              <a:rPr lang="en-AU" dirty="0"/>
              <a:t>The subprograms in a modular language inherently hide these instructions.</a:t>
            </a:r>
          </a:p>
          <a:p>
            <a:r>
              <a:rPr lang="en-AU" dirty="0" err="1"/>
              <a:t>Eg</a:t>
            </a:r>
            <a:r>
              <a:rPr lang="en-AU" dirty="0"/>
              <a:t>, a sorting module. You don’t know </a:t>
            </a:r>
            <a:r>
              <a:rPr lang="en-AU" i="1" dirty="0"/>
              <a:t>which</a:t>
            </a:r>
            <a:r>
              <a:rPr lang="en-AU" dirty="0"/>
              <a:t> sort is used. Just that unsorted stuff is sorted on the other end.</a:t>
            </a:r>
          </a:p>
        </p:txBody>
      </p:sp>
    </p:spTree>
    <p:extLst>
      <p:ext uri="{BB962C8B-B14F-4D97-AF65-F5344CB8AC3E}">
        <p14:creationId xmlns:p14="http://schemas.microsoft.com/office/powerpoint/2010/main" val="3778892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AA6A-343F-407F-A900-BA833807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Even more information hiding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06FB-9888-4097-A456-18F2AA5BE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Data Abstraction:</a:t>
            </a:r>
            <a:br>
              <a:rPr lang="en-AU" dirty="0"/>
            </a:br>
            <a:r>
              <a:rPr lang="en-AU" dirty="0"/>
              <a:t>The user doesn’t know how data is stored in the module.</a:t>
            </a:r>
          </a:p>
          <a:p>
            <a:r>
              <a:rPr lang="en-AU" dirty="0"/>
              <a:t>This prevents users from being able to guess the memory location of critical data and being able to interfere with it.</a:t>
            </a:r>
          </a:p>
          <a:p>
            <a:r>
              <a:rPr lang="en-AU" dirty="0"/>
              <a:t>Example, a queue module. Is it an array? Linked list? You don’t know. You just know there’s a queue in there.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2404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844BE-358B-4DF6-86AA-867F2C1FF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Abstract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98625-3054-4765-BF1D-297246B4B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Encapsulating data abstraction with all the procedures that such data structures need results in an Abstract Data Type.</a:t>
            </a:r>
          </a:p>
          <a:p>
            <a:pPr lvl="1"/>
            <a:r>
              <a:rPr lang="en-AU" dirty="0"/>
              <a:t>You don’t know how it’s represented in memory</a:t>
            </a:r>
          </a:p>
          <a:p>
            <a:pPr lvl="1"/>
            <a:r>
              <a:rPr lang="en-AU" dirty="0"/>
              <a:t>You don’t know how it performs operations</a:t>
            </a:r>
          </a:p>
          <a:p>
            <a:pPr lvl="1"/>
            <a:r>
              <a:rPr lang="en-AU" dirty="0"/>
              <a:t>You just know what it is, and how to use it.</a:t>
            </a:r>
          </a:p>
          <a:p>
            <a:r>
              <a:rPr lang="en-AU" dirty="0"/>
              <a:t>The ADT is, for all intents and purposes, a class.</a:t>
            </a:r>
          </a:p>
          <a:p>
            <a:pPr lvl="1"/>
            <a:r>
              <a:rPr lang="en-AU" dirty="0"/>
              <a:t>An instance of an ADT is, indeed, an object</a:t>
            </a:r>
          </a:p>
        </p:txBody>
      </p:sp>
    </p:spTree>
    <p:extLst>
      <p:ext uri="{BB962C8B-B14F-4D97-AF65-F5344CB8AC3E}">
        <p14:creationId xmlns:p14="http://schemas.microsoft.com/office/powerpoint/2010/main" val="2376532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D5F3B-9A1C-40F8-A192-972F6C68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 Example Ada Package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CC70F3-95AD-4CC7-AE16-FD3C69BAD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996" y="2489200"/>
            <a:ext cx="4534033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62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DF4C-D802-AA62-9BE5-70A80104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Recommended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C9E4E-A753-831D-2685-B41164ED7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Ada</a:t>
            </a:r>
          </a:p>
          <a:p>
            <a:pPr lvl="1"/>
            <a:r>
              <a:rPr lang="en-AU" dirty="0"/>
              <a:t>Section 2.14 – History’s Largest Design Effort: Ada</a:t>
            </a:r>
          </a:p>
          <a:p>
            <a:pPr lvl="1"/>
            <a:r>
              <a:rPr lang="en-AU" dirty="0"/>
              <a:t>Section 6.14 – Type Equivalence</a:t>
            </a:r>
          </a:p>
          <a:p>
            <a:r>
              <a:rPr lang="en-AU" dirty="0"/>
              <a:t>BNF</a:t>
            </a:r>
          </a:p>
          <a:p>
            <a:pPr lvl="1"/>
            <a:r>
              <a:rPr lang="en-AU" dirty="0"/>
              <a:t>Section 3.3 – Formal Methods of Describing Syntax</a:t>
            </a:r>
          </a:p>
        </p:txBody>
      </p:sp>
    </p:spTree>
    <p:extLst>
      <p:ext uri="{BB962C8B-B14F-4D97-AF65-F5344CB8AC3E}">
        <p14:creationId xmlns:p14="http://schemas.microsoft.com/office/powerpoint/2010/main" val="86153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90F7-257E-46C5-BA05-0338E8F0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Ada Program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FA32D-5C67-48E3-A4DC-6A698E40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Since it was based on Pascal, it does appear pretty similar</a:t>
            </a:r>
          </a:p>
          <a:p>
            <a:r>
              <a:rPr lang="en-AU" dirty="0"/>
              <a:t>Ada uses a convention that all keywords are lower case while all other words are uppercase.</a:t>
            </a:r>
          </a:p>
          <a:p>
            <a:r>
              <a:rPr lang="en-AU" dirty="0"/>
              <a:t>Ada has four kinds of construct:</a:t>
            </a:r>
          </a:p>
          <a:p>
            <a:pPr lvl="1"/>
            <a:r>
              <a:rPr lang="en-AU" dirty="0"/>
              <a:t>Declarations</a:t>
            </a:r>
          </a:p>
          <a:p>
            <a:pPr lvl="1"/>
            <a:r>
              <a:rPr lang="en-AU" dirty="0"/>
              <a:t>Expressions</a:t>
            </a:r>
          </a:p>
          <a:p>
            <a:pPr lvl="1"/>
            <a:r>
              <a:rPr lang="en-AU" dirty="0"/>
              <a:t>Statements</a:t>
            </a:r>
          </a:p>
          <a:p>
            <a:pPr lvl="1"/>
            <a:r>
              <a:rPr lang="en-AU" dirty="0"/>
              <a:t>Types</a:t>
            </a:r>
          </a:p>
          <a:p>
            <a:r>
              <a:rPr lang="en-AU" dirty="0"/>
              <a:t>Expressions and Statements are similar to Pascal</a:t>
            </a:r>
          </a:p>
          <a:p>
            <a:r>
              <a:rPr lang="en-AU" dirty="0"/>
              <a:t>Types are improved versions of Pascal.</a:t>
            </a:r>
          </a:p>
        </p:txBody>
      </p:sp>
    </p:spTree>
    <p:extLst>
      <p:ext uri="{BB962C8B-B14F-4D97-AF65-F5344CB8AC3E}">
        <p14:creationId xmlns:p14="http://schemas.microsoft.com/office/powerpoint/2010/main" val="292310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6EBC5-1C17-4321-BF23-126AA5BDD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Ada Program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022EC-DAA3-455F-9251-88E42021C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type system in Ada is entirely strong name equivalency.</a:t>
            </a:r>
          </a:p>
          <a:p>
            <a:r>
              <a:rPr lang="en-AU" dirty="0"/>
              <a:t>However, Ada introduces subtypes, and derived types.</a:t>
            </a:r>
          </a:p>
          <a:p>
            <a:r>
              <a:rPr lang="en-AU" dirty="0"/>
              <a:t>These types are not the same as the base type, but allow the same operations.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1282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D7F0F-94A5-4B05-91DF-FEA88DC3B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Ada 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03457-5020-46A9-BE77-F78006190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Ada has enumerated fields, but for the first time they can be overloaded</a:t>
            </a:r>
          </a:p>
          <a:p>
            <a:r>
              <a:rPr lang="en-AU" dirty="0" err="1"/>
              <a:t>Eg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type ONE is (RED, GREEN, BLUE)</a:t>
            </a:r>
          </a:p>
          <a:p>
            <a:pPr lvl="1"/>
            <a:r>
              <a:rPr lang="en-AU" dirty="0"/>
              <a:t>type TWO is (RED, YELLOW, PINK)</a:t>
            </a:r>
          </a:p>
          <a:p>
            <a:r>
              <a:rPr lang="en-AU" dirty="0"/>
              <a:t>RED is now ambiguous, could be type ONE or TWO.</a:t>
            </a:r>
          </a:p>
          <a:p>
            <a:r>
              <a:rPr lang="en-AU" dirty="0"/>
              <a:t>Name equivalency solves this problem, so it’s okay!</a:t>
            </a:r>
          </a:p>
        </p:txBody>
      </p:sp>
    </p:spTree>
    <p:extLst>
      <p:ext uri="{BB962C8B-B14F-4D97-AF65-F5344CB8AC3E}">
        <p14:creationId xmlns:p14="http://schemas.microsoft.com/office/powerpoint/2010/main" val="3725557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0291-AE6A-47D5-AA10-5FAEE7D6F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Ada declarations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C200D-367D-4B86-A7A7-079EE3139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Ada has the following declarations:</a:t>
            </a:r>
          </a:p>
          <a:p>
            <a:pPr lvl="1"/>
            <a:r>
              <a:rPr lang="en-AU" dirty="0"/>
              <a:t>Constant</a:t>
            </a:r>
          </a:p>
          <a:p>
            <a:pPr lvl="1"/>
            <a:r>
              <a:rPr lang="en-AU" dirty="0"/>
              <a:t>Variable</a:t>
            </a:r>
          </a:p>
          <a:p>
            <a:pPr lvl="1"/>
            <a:r>
              <a:rPr lang="en-AU" dirty="0"/>
              <a:t>Procedure</a:t>
            </a:r>
          </a:p>
          <a:p>
            <a:pPr lvl="1"/>
            <a:r>
              <a:rPr lang="en-AU" dirty="0"/>
              <a:t>Function</a:t>
            </a:r>
          </a:p>
          <a:p>
            <a:r>
              <a:rPr lang="en-AU" dirty="0"/>
              <a:t>These are all stolen from Pascal, and then improved upon.</a:t>
            </a:r>
          </a:p>
          <a:p>
            <a:r>
              <a:rPr lang="en-AU" dirty="0"/>
              <a:t>Variable declarations </a:t>
            </a:r>
            <a:r>
              <a:rPr lang="en-AU" i="1" dirty="0"/>
              <a:t>actually allow you to initialise the variable</a:t>
            </a:r>
            <a:r>
              <a:rPr lang="en-AU" dirty="0"/>
              <a:t>. So many programs were brought down by using uninitialized variables before Ada.</a:t>
            </a:r>
          </a:p>
        </p:txBody>
      </p:sp>
    </p:spTree>
    <p:extLst>
      <p:ext uri="{BB962C8B-B14F-4D97-AF65-F5344CB8AC3E}">
        <p14:creationId xmlns:p14="http://schemas.microsoft.com/office/powerpoint/2010/main" val="2493041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CF0F5-CBA8-4DE3-814B-2EB60033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Name Equivalency Fails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48E570-0231-438F-9477-060ECC4E3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394" y="2489200"/>
            <a:ext cx="5075237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4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E573-9F52-4E0A-B47F-119AAF0DB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Ada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3E342-B11D-4648-8CBA-9B54DAD73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Ada syntax goes some way to correct the errors of the previous three generations of languages</a:t>
            </a:r>
          </a:p>
          <a:p>
            <a:r>
              <a:rPr lang="en-AU" dirty="0"/>
              <a:t>Syntax is highly regular and self explanatory</a:t>
            </a:r>
          </a:p>
          <a:p>
            <a:r>
              <a:rPr lang="en-AU" dirty="0"/>
              <a:t>Ada is fully bracketed, each construct has it’s own bracket type (loop… end loop, if…. end if)</a:t>
            </a:r>
          </a:p>
          <a:p>
            <a:r>
              <a:rPr lang="en-AU" dirty="0"/>
              <a:t>Unlike ALGOL-60 and Pascal which may or may not use a semicolon to end a line, Ada enforces a terminating semicolon, revealing itself as the true mother of C-like Languages.</a:t>
            </a:r>
          </a:p>
          <a:p>
            <a:r>
              <a:rPr lang="en-AU" dirty="0"/>
              <a:t>This allows the compiler to do better error checking because it </a:t>
            </a:r>
            <a:r>
              <a:rPr lang="en-AU" i="1" dirty="0"/>
              <a:t>knows </a:t>
            </a:r>
            <a:r>
              <a:rPr lang="en-AU" dirty="0"/>
              <a:t>where it needs to find a line end.</a:t>
            </a:r>
          </a:p>
        </p:txBody>
      </p:sp>
    </p:spTree>
    <p:extLst>
      <p:ext uri="{BB962C8B-B14F-4D97-AF65-F5344CB8AC3E}">
        <p14:creationId xmlns:p14="http://schemas.microsoft.com/office/powerpoint/2010/main" val="912994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1A2E-7DA7-4B2C-9CA6-33D8DE1E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Ada Control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745D8-38C0-4045-8B24-5BE7E63BE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Ada introduces declarations for Packages and Tasks.</a:t>
            </a:r>
          </a:p>
          <a:p>
            <a:r>
              <a:rPr lang="en-AU" dirty="0"/>
              <a:t>More control structures than Pascal.</a:t>
            </a:r>
          </a:p>
          <a:p>
            <a:pPr lvl="1"/>
            <a:r>
              <a:rPr lang="en-AU" dirty="0"/>
              <a:t>Conditional (if) statement</a:t>
            </a:r>
          </a:p>
          <a:p>
            <a:pPr lvl="1"/>
            <a:r>
              <a:rPr lang="en-AU" dirty="0"/>
              <a:t>General Iterator (loop) statement</a:t>
            </a:r>
          </a:p>
          <a:p>
            <a:pPr lvl="1"/>
            <a:r>
              <a:rPr lang="en-AU" dirty="0"/>
              <a:t>Case statement</a:t>
            </a:r>
          </a:p>
          <a:p>
            <a:pPr lvl="1"/>
            <a:r>
              <a:rPr lang="en-AU" dirty="0"/>
              <a:t>Legacy statements (</a:t>
            </a:r>
            <a:r>
              <a:rPr lang="en-AU" dirty="0" err="1"/>
              <a:t>Goto</a:t>
            </a:r>
            <a:r>
              <a:rPr lang="en-AU" dirty="0"/>
              <a:t>)</a:t>
            </a:r>
          </a:p>
          <a:p>
            <a:r>
              <a:rPr lang="en-AU" dirty="0"/>
              <a:t>Ada also allows exception structures, </a:t>
            </a:r>
            <a:r>
              <a:rPr lang="en-AU" i="1" dirty="0"/>
              <a:t>and</a:t>
            </a:r>
            <a:r>
              <a:rPr lang="en-AU" dirty="0"/>
              <a:t> concurrency. In 1975!</a:t>
            </a:r>
          </a:p>
        </p:txBody>
      </p:sp>
    </p:spTree>
    <p:extLst>
      <p:ext uri="{BB962C8B-B14F-4D97-AF65-F5344CB8AC3E}">
        <p14:creationId xmlns:p14="http://schemas.microsoft.com/office/powerpoint/2010/main" val="481032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07F04-A1B6-404F-A3A0-A4B4E47E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Great And Powerful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E07B8-226E-46CC-B8D0-38ED3A7AF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Ada has exactly one iterator, the </a:t>
            </a:r>
            <a:r>
              <a:rPr lang="en-AU" b="1" dirty="0"/>
              <a:t>loop</a:t>
            </a:r>
            <a:r>
              <a:rPr lang="en-AU" dirty="0"/>
              <a:t>.</a:t>
            </a:r>
          </a:p>
          <a:p>
            <a:r>
              <a:rPr lang="en-AU" dirty="0"/>
              <a:t>Can be a definite (for), indefinite (while), or infinite (???) loop.</a:t>
            </a:r>
          </a:p>
          <a:p>
            <a:r>
              <a:rPr lang="en-AU" dirty="0"/>
              <a:t>Can be terminated using “exit”</a:t>
            </a:r>
          </a:p>
          <a:p>
            <a:r>
              <a:rPr lang="en-AU" dirty="0"/>
              <a:t>Allows for an unlimited number of exit statements inside the loop under the term </a:t>
            </a:r>
            <a:r>
              <a:rPr lang="en-AU" b="1" dirty="0"/>
              <a:t>exit-when</a:t>
            </a:r>
            <a:r>
              <a:rPr lang="en-A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7614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FCA9-1124-4BDF-9D60-82D753484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Getting Loopy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05408E-3AB1-41AB-AE4B-AA2284577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373" y="2489200"/>
            <a:ext cx="2533279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98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CB9D3-8601-472D-A75D-696E2950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Loopier and Loopier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BD1E6C-F3BF-47EC-A8BA-C9ACF1838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0622" y="2489200"/>
            <a:ext cx="229278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4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E763F9-0609-4301-930B-FBC1DD640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EF6D45-2B38-4E09-96BF-EAE54EE3C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tale of that one time the DOD built a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3798341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0F7FA-1DB3-4D10-B981-D74B95F3C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Looks like we forgot some more Ada Program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768BA-8396-4EFB-89B0-9EF71D5D1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dirty="0"/>
              <a:t>Ada uses operator overloading, something used extensively today</a:t>
            </a:r>
          </a:p>
          <a:p>
            <a:r>
              <a:rPr lang="en-AU" dirty="0"/>
              <a:t>Built in operators like +,-,*,/… and so on, can be redefined for user types.</a:t>
            </a:r>
          </a:p>
          <a:p>
            <a:pPr lvl="1"/>
            <a:r>
              <a:rPr lang="en-AU" dirty="0"/>
              <a:t>function +(X, Y : COMPLEX) return COMPLEX;</a:t>
            </a:r>
          </a:p>
          <a:p>
            <a:r>
              <a:rPr lang="en-AU" dirty="0"/>
              <a:t>The two most important facilities of Ada are:</a:t>
            </a:r>
          </a:p>
          <a:p>
            <a:pPr lvl="1"/>
            <a:r>
              <a:rPr lang="en-AU" dirty="0"/>
              <a:t>The Package</a:t>
            </a:r>
          </a:p>
          <a:p>
            <a:pPr lvl="1"/>
            <a:r>
              <a:rPr lang="en-AU" dirty="0"/>
              <a:t>The Task</a:t>
            </a:r>
          </a:p>
          <a:p>
            <a:r>
              <a:rPr lang="en-AU" dirty="0"/>
              <a:t>Both declare modules</a:t>
            </a:r>
          </a:p>
          <a:p>
            <a:r>
              <a:rPr lang="en-AU" dirty="0"/>
              <a:t>The Task is special though, we’ll get back to those later.</a:t>
            </a:r>
          </a:p>
        </p:txBody>
      </p:sp>
    </p:spTree>
    <p:extLst>
      <p:ext uri="{BB962C8B-B14F-4D97-AF65-F5344CB8AC3E}">
        <p14:creationId xmlns:p14="http://schemas.microsoft.com/office/powerpoint/2010/main" val="1160729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E7ADE-1BED-4C19-BCFB-E0AAAF38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Module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C0A76-4587-4784-8960-45B724D5A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Each module forms a disjoint environment that can communicate with other modules through well-defined interfaces</a:t>
            </a:r>
          </a:p>
          <a:p>
            <a:r>
              <a:rPr lang="en-AU" dirty="0"/>
              <a:t>This should sound exactly like OO, because it’s what OO was based on.</a:t>
            </a:r>
          </a:p>
          <a:p>
            <a:r>
              <a:rPr lang="en-AU" dirty="0"/>
              <a:t>Each module is broken down into two parts:</a:t>
            </a:r>
          </a:p>
          <a:p>
            <a:pPr lvl="1"/>
            <a:r>
              <a:rPr lang="en-AU" dirty="0"/>
              <a:t>The specification part: describing the interface to the module, and the procedures and types accessible.</a:t>
            </a:r>
          </a:p>
          <a:p>
            <a:pPr lvl="1"/>
            <a:r>
              <a:rPr lang="en-AU" dirty="0"/>
              <a:t>The definition part: describes how it is implemented.</a:t>
            </a:r>
          </a:p>
        </p:txBody>
      </p:sp>
    </p:spTree>
    <p:extLst>
      <p:ext uri="{BB962C8B-B14F-4D97-AF65-F5344CB8AC3E}">
        <p14:creationId xmlns:p14="http://schemas.microsoft.com/office/powerpoint/2010/main" val="887974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4A6E5-91B6-4690-B381-416824207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Package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562D2-BBE9-473E-9CAA-626F2F2A5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870" y="2489200"/>
            <a:ext cx="5854285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39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1CFB-A9C9-4300-8313-369E5129F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Even </a:t>
            </a:r>
            <a:r>
              <a:rPr lang="en-AU" i="1" dirty="0"/>
              <a:t>More</a:t>
            </a:r>
            <a:r>
              <a:rPr lang="en-AU" dirty="0"/>
              <a:t> Program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BC265-1608-423F-92B8-456EA9B3B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Package and The Task support information hiding.</a:t>
            </a:r>
          </a:p>
          <a:p>
            <a:r>
              <a:rPr lang="en-AU" dirty="0"/>
              <a:t>Packages can be used as:</a:t>
            </a:r>
          </a:p>
          <a:p>
            <a:pPr lvl="1"/>
            <a:r>
              <a:rPr lang="en-AU" dirty="0"/>
              <a:t>Libraries (only procedures, no data structures)</a:t>
            </a:r>
          </a:p>
          <a:p>
            <a:pPr lvl="1"/>
            <a:r>
              <a:rPr lang="en-AU" dirty="0"/>
              <a:t>Shared Data Areas (data structures but no procedures)</a:t>
            </a:r>
          </a:p>
          <a:p>
            <a:pPr lvl="1"/>
            <a:r>
              <a:rPr lang="en-AU" dirty="0"/>
              <a:t>Data Structure Managers (full ADTs, like stacks or queues)</a:t>
            </a:r>
          </a:p>
        </p:txBody>
      </p:sp>
    </p:spTree>
    <p:extLst>
      <p:ext uri="{BB962C8B-B14F-4D97-AF65-F5344CB8AC3E}">
        <p14:creationId xmlns:p14="http://schemas.microsoft.com/office/powerpoint/2010/main" val="2789386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0B8830-8D61-4F91-9398-3B05A51C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Parameter Passing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69FCF3-FEC6-4AA1-A95B-55A7E0375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Review, and Ada’s new techniques</a:t>
            </a:r>
          </a:p>
        </p:txBody>
      </p:sp>
    </p:spTree>
    <p:extLst>
      <p:ext uri="{BB962C8B-B14F-4D97-AF65-F5344CB8AC3E}">
        <p14:creationId xmlns:p14="http://schemas.microsoft.com/office/powerpoint/2010/main" val="1235136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E20B99-5D2F-4FD2-A4B9-825A6B76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Parameter Passing </a:t>
            </a:r>
            <a:r>
              <a:rPr lang="en-AU" dirty="0" err="1"/>
              <a:t>Techiques</a:t>
            </a:r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D7DEDD-47F9-413B-B002-7C18A3158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most common ones you’ll see are pass-by-value and pass-by-reference.</a:t>
            </a:r>
          </a:p>
          <a:p>
            <a:r>
              <a:rPr lang="en-AU" dirty="0"/>
              <a:t>Pass-by-value is great, it doesn’t cause side effects</a:t>
            </a:r>
          </a:p>
          <a:p>
            <a:r>
              <a:rPr lang="en-AU" dirty="0"/>
              <a:t>Pass-by-reference is great, it is super memory efficient</a:t>
            </a:r>
          </a:p>
          <a:p>
            <a:r>
              <a:rPr lang="en-AU" dirty="0"/>
              <a:t>Both of them suck, </a:t>
            </a:r>
            <a:r>
              <a:rPr lang="en-AU" dirty="0" err="1"/>
              <a:t>PbV</a:t>
            </a:r>
            <a:r>
              <a:rPr lang="en-AU" dirty="0"/>
              <a:t> is slow and inefficient while </a:t>
            </a:r>
            <a:r>
              <a:rPr lang="en-AU" dirty="0" err="1"/>
              <a:t>PbR</a:t>
            </a:r>
            <a:r>
              <a:rPr lang="en-AU" dirty="0"/>
              <a:t> causes so many problems via side effects.</a:t>
            </a:r>
          </a:p>
          <a:p>
            <a:r>
              <a:rPr lang="en-AU" dirty="0"/>
              <a:t>Ada provides the best methods as it specifically allows the programmer to decide what access is allowed to the parameter without being clunky.</a:t>
            </a:r>
          </a:p>
        </p:txBody>
      </p:sp>
    </p:spTree>
    <p:extLst>
      <p:ext uri="{BB962C8B-B14F-4D97-AF65-F5344CB8AC3E}">
        <p14:creationId xmlns:p14="http://schemas.microsoft.com/office/powerpoint/2010/main" val="3653199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2D9DA-A1E2-4B91-9694-B7F47069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pass-by-value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1E3BB-E565-4788-8BA1-31FC6C9CFC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Value of the parameter is copied.</a:t>
            </a:r>
          </a:p>
          <a:p>
            <a:r>
              <a:rPr lang="en-AU" dirty="0"/>
              <a:t>Y is given the value of x+6</a:t>
            </a:r>
          </a:p>
          <a:p>
            <a:pPr lvl="1"/>
            <a:r>
              <a:rPr lang="en-AU" dirty="0"/>
              <a:t>Which is 11.</a:t>
            </a:r>
          </a:p>
          <a:p>
            <a:r>
              <a:rPr lang="en-AU" dirty="0"/>
              <a:t>When X is printed… you still get 5.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1D1027-3690-4301-988B-9437AC1D3C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34947" y="2489200"/>
            <a:ext cx="2447593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19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EA7A-4486-4D0E-BAB4-618E1BC27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pass-by-reference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3942B-0672-4842-8672-E91CF90ABF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Y is now a reference to x.</a:t>
            </a:r>
          </a:p>
          <a:p>
            <a:r>
              <a:rPr lang="en-AU" dirty="0"/>
              <a:t>Before the sub is called, x is 5.</a:t>
            </a:r>
          </a:p>
          <a:p>
            <a:r>
              <a:rPr lang="en-AU" dirty="0"/>
              <a:t>Y, which is a reference to x, then adds one to itself… which means 1 is added to the value at the memory address of x… making x 6</a:t>
            </a:r>
          </a:p>
          <a:p>
            <a:r>
              <a:rPr lang="en-AU" dirty="0"/>
              <a:t>So when it is printed back in the original program, x is 6.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1C1160-E052-45B3-8A24-0732A35722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27873" y="2489200"/>
            <a:ext cx="2061742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83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B1018-32C4-4357-B97A-756CC02E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Even Better: Pass By Result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1423DC-38B4-41DC-B11F-1BFEE5D2F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Ada cares not for your old passing methods, it brings brand new ones that make things even better!</a:t>
            </a:r>
          </a:p>
          <a:p>
            <a:r>
              <a:rPr lang="en-AU" dirty="0"/>
              <a:t>Call by Result lets Ada implement “out mode” parameters.</a:t>
            </a:r>
          </a:p>
          <a:p>
            <a:r>
              <a:rPr lang="en-AU" dirty="0"/>
              <a:t>Formal parameter acts as an uninitialized local variable, which is given a value during execution</a:t>
            </a:r>
          </a:p>
          <a:p>
            <a:r>
              <a:rPr lang="en-AU" dirty="0"/>
              <a:t>On leaving the procedure, the value of the formal parameter is assigned to the actual parameter.</a:t>
            </a:r>
          </a:p>
          <a:p>
            <a:r>
              <a:rPr lang="en-AU" dirty="0"/>
              <a:t>Basically like a one way reference!</a:t>
            </a:r>
          </a:p>
        </p:txBody>
      </p:sp>
    </p:spTree>
    <p:extLst>
      <p:ext uri="{BB962C8B-B14F-4D97-AF65-F5344CB8AC3E}">
        <p14:creationId xmlns:p14="http://schemas.microsoft.com/office/powerpoint/2010/main" val="4271024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C470D-FB79-4B23-B1CB-6881E66E2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Pass By Result Gets Results!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1F82A7-EDA6-410A-A163-5F18B6D0C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583169"/>
            <a:ext cx="6346825" cy="334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54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D2C321-624D-4C4C-82DD-48F8DF609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Software Crisis of the 1970s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DC211C-6CF6-4958-A269-357618551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The 1970s saw the “Software Crisis”. Costs of programming were increasing exponentially</a:t>
            </a:r>
          </a:p>
          <a:p>
            <a:r>
              <a:rPr lang="en-AU" dirty="0"/>
              <a:t>Program development times were increasing in line with cost.</a:t>
            </a:r>
          </a:p>
          <a:p>
            <a:r>
              <a:rPr lang="en-AU" dirty="0"/>
              <a:t>Complex software was basically impossible without some better way of writing it.</a:t>
            </a:r>
          </a:p>
          <a:p>
            <a:r>
              <a:rPr lang="en-AU" dirty="0"/>
              <a:t>The private sector weren’t the only people in trouble, the US DoD was spending over 3 billion USD a year on software for embedded and mission critical hardware.</a:t>
            </a:r>
          </a:p>
          <a:p>
            <a:r>
              <a:rPr lang="en-AU" dirty="0"/>
              <a:t>At the time, there were over 400 languages and dialects the US military used for software development.</a:t>
            </a:r>
          </a:p>
          <a:p>
            <a:r>
              <a:rPr lang="en-AU" dirty="0"/>
              <a:t>The DoD wanted one master language to fix all these problems at once.</a:t>
            </a:r>
          </a:p>
        </p:txBody>
      </p:sp>
    </p:spTree>
    <p:extLst>
      <p:ext uri="{BB962C8B-B14F-4D97-AF65-F5344CB8AC3E}">
        <p14:creationId xmlns:p14="http://schemas.microsoft.com/office/powerpoint/2010/main" val="2600892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34E5-0CF8-4A72-B243-4258388A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Pass by Constant!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77E9-1309-4B22-A9D1-D1DB7C4B7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This one is easy</a:t>
            </a:r>
          </a:p>
          <a:p>
            <a:r>
              <a:rPr lang="en-AU" dirty="0"/>
              <a:t>Read Only Pass by Value </a:t>
            </a:r>
            <a:r>
              <a:rPr lang="en-AU" i="1" dirty="0"/>
              <a:t>or</a:t>
            </a:r>
            <a:r>
              <a:rPr lang="en-AU" dirty="0"/>
              <a:t> Pass by Reference.</a:t>
            </a:r>
          </a:p>
          <a:p>
            <a:r>
              <a:rPr lang="en-AU" dirty="0"/>
              <a:t>Doesn’t matter which, because any attempt to assign to the variable is illegal.</a:t>
            </a:r>
          </a:p>
          <a:p>
            <a:r>
              <a:rPr lang="en-AU" dirty="0"/>
              <a:t>It’s actually left up to the compiler to decide which one to use.</a:t>
            </a:r>
          </a:p>
        </p:txBody>
      </p:sp>
    </p:spTree>
    <p:extLst>
      <p:ext uri="{BB962C8B-B14F-4D97-AF65-F5344CB8AC3E}">
        <p14:creationId xmlns:p14="http://schemas.microsoft.com/office/powerpoint/2010/main" val="2608983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028B4-1400-4D50-9A47-F6E6DD42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Pass By Value-Result. Will wonders never cease?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AA931-D4CC-458C-B4BE-2444C7223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Ada can go even further! Pass by Value-Result!</a:t>
            </a:r>
          </a:p>
          <a:p>
            <a:r>
              <a:rPr lang="en-AU" dirty="0"/>
              <a:t>So, first up, the formal parameter is set as a local variable, it’s just set to a copy of the value of the actual parameter.</a:t>
            </a:r>
          </a:p>
          <a:p>
            <a:r>
              <a:rPr lang="en-AU" dirty="0"/>
              <a:t>Then, changes to that parameter only happen to the local copy.</a:t>
            </a:r>
          </a:p>
          <a:p>
            <a:r>
              <a:rPr lang="en-AU" dirty="0"/>
              <a:t>When the procedure completes, the final value of the formal parameter is sent to the actual parameter!</a:t>
            </a:r>
          </a:p>
          <a:p>
            <a:r>
              <a:rPr lang="en-AU" dirty="0"/>
              <a:t>Might sound insane, but it’s </a:t>
            </a:r>
            <a:r>
              <a:rPr lang="en-AU" i="1" dirty="0"/>
              <a:t>actually still in use</a:t>
            </a:r>
            <a:r>
              <a:rPr lang="en-AU" dirty="0"/>
              <a:t>. C# considers this fundamental to thread management!</a:t>
            </a:r>
          </a:p>
        </p:txBody>
      </p:sp>
    </p:spTree>
    <p:extLst>
      <p:ext uri="{BB962C8B-B14F-4D97-AF65-F5344CB8AC3E}">
        <p14:creationId xmlns:p14="http://schemas.microsoft.com/office/powerpoint/2010/main" val="1020889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1AED-FD8D-47F8-9AAC-948E7AF3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Pass By Value-Result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AB6C99-0F05-414B-8BF3-F24EFB073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500658"/>
            <a:ext cx="6346825" cy="350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80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6C47-12ED-4BAC-9BC6-DB2BF86A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Position independent </a:t>
            </a:r>
            <a:r>
              <a:rPr lang="en-AU" dirty="0" err="1"/>
              <a:t>Params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D1401-18B9-45AB-BF34-7E3AB10F14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Parameters can be listed in any order</a:t>
            </a:r>
          </a:p>
          <a:p>
            <a:r>
              <a:rPr lang="en-AU" dirty="0"/>
              <a:t>This conforms with the labelling principle.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C5E6FE-FD87-4717-8A62-B73C7DA70D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0263" y="3618275"/>
            <a:ext cx="3636962" cy="127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20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BC20-4180-450F-94C4-BDFDFD88E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Default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9EA8B-BE58-49D6-BCEB-46ECF381F5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Ada also permits the designer of a subprogram to specify the default parameter values if the actual values are omitted</a:t>
            </a:r>
          </a:p>
          <a:p>
            <a:r>
              <a:rPr lang="en-AU" dirty="0"/>
              <a:t>This again, is used by many modern languages.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CA6745-7B9E-465A-A5AC-02CA7330A6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0263" y="3958468"/>
            <a:ext cx="3636962" cy="5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08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C4EC2B-7197-436B-8C01-DB83190C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Global Variables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BEFE77-3FA8-451F-B356-84F8A572F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More interesting things Ada helps fix</a:t>
            </a:r>
          </a:p>
        </p:txBody>
      </p:sp>
    </p:spTree>
    <p:extLst>
      <p:ext uri="{BB962C8B-B14F-4D97-AF65-F5344CB8AC3E}">
        <p14:creationId xmlns:p14="http://schemas.microsoft.com/office/powerpoint/2010/main" val="383269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071A3E-B8E5-4BCC-ACD8-230057EC7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Global Variable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005C84-DD48-415E-A13F-2E94D8C3A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Global variables, as many of you know, are problematic at the best of times.</a:t>
            </a:r>
          </a:p>
          <a:p>
            <a:r>
              <a:rPr lang="en-AU" dirty="0"/>
              <a:t>In the early 70’s, the block structure had got people thinking about the problems of scope creep and global variables.</a:t>
            </a:r>
          </a:p>
          <a:p>
            <a:r>
              <a:rPr lang="en-AU" dirty="0"/>
              <a:t>Wulf and Shaw in 1973 identified four major problems:</a:t>
            </a:r>
          </a:p>
          <a:p>
            <a:pPr lvl="1"/>
            <a:r>
              <a:rPr lang="en-AU" dirty="0"/>
              <a:t>Side Effects</a:t>
            </a:r>
          </a:p>
          <a:p>
            <a:pPr lvl="1"/>
            <a:r>
              <a:rPr lang="en-AU" dirty="0"/>
              <a:t>Indiscriminate Access</a:t>
            </a:r>
          </a:p>
          <a:p>
            <a:pPr lvl="1"/>
            <a:r>
              <a:rPr lang="en-AU" dirty="0"/>
              <a:t>Vulnerability</a:t>
            </a:r>
          </a:p>
          <a:p>
            <a:pPr lvl="1"/>
            <a:r>
              <a:rPr lang="en-AU" dirty="0"/>
              <a:t>No Overlapping Definitions</a:t>
            </a:r>
          </a:p>
          <a:p>
            <a:r>
              <a:rPr lang="en-AU" dirty="0"/>
              <a:t>Let’s have a look at these, and how Ada tries to solve them.</a:t>
            </a:r>
          </a:p>
        </p:txBody>
      </p:sp>
    </p:spTree>
    <p:extLst>
      <p:ext uri="{BB962C8B-B14F-4D97-AF65-F5344CB8AC3E}">
        <p14:creationId xmlns:p14="http://schemas.microsoft.com/office/powerpoint/2010/main" val="448766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3E54-9232-489A-BE66-A6DD4CC00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Side Effect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A98E7-F266-4426-9077-BC637E0435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/>
              <a:t>Side effects are when a non-local variable is changed by a subprogram</a:t>
            </a:r>
          </a:p>
          <a:p>
            <a:r>
              <a:rPr lang="en-AU" dirty="0"/>
              <a:t>This is due to hidden access to that variable</a:t>
            </a:r>
          </a:p>
          <a:p>
            <a:r>
              <a:rPr lang="en-AU" dirty="0"/>
              <a:t>Procedure computes the max, however...</a:t>
            </a:r>
          </a:p>
          <a:p>
            <a:r>
              <a:rPr lang="en-AU" dirty="0"/>
              <a:t>Count is updated too!</a:t>
            </a:r>
          </a:p>
          <a:p>
            <a:r>
              <a:rPr lang="en-AU" dirty="0"/>
              <a:t>Furthermore, if:</a:t>
            </a:r>
          </a:p>
          <a:p>
            <a:pPr lvl="1"/>
            <a:r>
              <a:rPr lang="en-AU" dirty="0"/>
              <a:t>Length := Max(count,10)</a:t>
            </a:r>
          </a:p>
          <a:p>
            <a:r>
              <a:rPr lang="en-AU" dirty="0"/>
              <a:t>Max modifies one of it’s own parameters! Aargh!</a:t>
            </a:r>
          </a:p>
          <a:p>
            <a:r>
              <a:rPr lang="en-AU" dirty="0"/>
              <a:t>This can cause wide ranging problems that aren’t immediately noticeable.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C0C073-52BD-4DB3-BC4A-5B2982C045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0263" y="2958832"/>
            <a:ext cx="3636962" cy="259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73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A176-2764-4D36-B66E-168B87BD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Indiscriminate Access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098EA-0B3B-4C91-8CE0-096E76F0F1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AU" dirty="0"/>
              <a:t>Programmers have no way to prevent inadvertent access to a variable.</a:t>
            </a:r>
          </a:p>
          <a:p>
            <a:r>
              <a:rPr lang="en-AU" dirty="0"/>
              <a:t>Stack is visible to push and pop, as well as the </a:t>
            </a:r>
            <a:r>
              <a:rPr lang="en-AU" i="1" dirty="0"/>
              <a:t>users</a:t>
            </a:r>
            <a:r>
              <a:rPr lang="en-AU" dirty="0"/>
              <a:t> of Push and Pop.</a:t>
            </a:r>
          </a:p>
          <a:p>
            <a:r>
              <a:rPr lang="en-AU" dirty="0"/>
              <a:t>The users can arbitrarily change the values of the Stack!</a:t>
            </a:r>
          </a:p>
          <a:p>
            <a:r>
              <a:rPr lang="en-AU" dirty="0"/>
              <a:t>Can’t use an ADT in Pascal, because you need to be in the same block to begin with.</a:t>
            </a:r>
          </a:p>
          <a:p>
            <a:r>
              <a:rPr lang="en-AU" dirty="0"/>
              <a:t>You can “play nice” and just use the interface, but that doesn’t actually </a:t>
            </a:r>
            <a:r>
              <a:rPr lang="en-AU" i="1" dirty="0"/>
              <a:t>stop</a:t>
            </a:r>
            <a:r>
              <a:rPr lang="en-AU" dirty="0"/>
              <a:t> anyone.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6D9F35-52C6-4D63-AF16-842221ED49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0263" y="3443213"/>
            <a:ext cx="3636962" cy="162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40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2EE9-6980-40F7-B612-C4EF19B0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Vulnerability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67DF-5830-4EC4-9560-4B5E97221E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Nobody has any real way to preserve access to variables either.</a:t>
            </a:r>
          </a:p>
          <a:p>
            <a:r>
              <a:rPr lang="en-AU" dirty="0"/>
              <a:t>Example code increments some variable x</a:t>
            </a:r>
          </a:p>
          <a:p>
            <a:r>
              <a:rPr lang="en-AU" dirty="0"/>
              <a:t>Our intern goes in and needs an iterator somewhere, so also calls it x (common mistake)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5C773A-F879-4420-85FC-8F181FD65E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98690" y="2489200"/>
            <a:ext cx="2320108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29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61006-6104-4909-9B59-32B37A58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DoD Higher Order Working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B4398-4715-482B-8FFF-D619B7EC3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The DoD started the HOWG in 1975 to develop a single language for all their applications, without re-making the mistake of PL/1</a:t>
            </a:r>
          </a:p>
          <a:p>
            <a:r>
              <a:rPr lang="en-AU" dirty="0"/>
              <a:t>The language needed to support:</a:t>
            </a:r>
          </a:p>
          <a:p>
            <a:pPr lvl="1"/>
            <a:r>
              <a:rPr lang="en-AU" dirty="0"/>
              <a:t>Modularisation (Code reuse was extremely important)</a:t>
            </a:r>
          </a:p>
          <a:p>
            <a:pPr lvl="1"/>
            <a:r>
              <a:rPr lang="en-AU" dirty="0"/>
              <a:t>Information Hiding (Security was, of course, paramount)</a:t>
            </a:r>
          </a:p>
          <a:p>
            <a:pPr lvl="1"/>
            <a:r>
              <a:rPr lang="en-AU" dirty="0"/>
              <a:t>Concurrent processing (Mission critical processes need to happen in parallel)</a:t>
            </a:r>
          </a:p>
          <a:p>
            <a:pPr lvl="1"/>
            <a:r>
              <a:rPr lang="en-AU" dirty="0"/>
              <a:t>Handling exceptional conditions (Planes should not fall out of the sky if the computer gets knocked around)</a:t>
            </a:r>
          </a:p>
          <a:p>
            <a:pPr lvl="1"/>
            <a:r>
              <a:rPr lang="en-AU" dirty="0"/>
              <a:t>A simple means of checking program correctness</a:t>
            </a:r>
          </a:p>
        </p:txBody>
      </p:sp>
    </p:spTree>
    <p:extLst>
      <p:ext uri="{BB962C8B-B14F-4D97-AF65-F5344CB8AC3E}">
        <p14:creationId xmlns:p14="http://schemas.microsoft.com/office/powerpoint/2010/main" val="1456390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1CC35-0435-40DA-9994-62BFE3F5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Vulnerability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5B4F3-E7DC-4C7F-B112-371F288F3F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Oh no!</a:t>
            </a:r>
          </a:p>
          <a:p>
            <a:r>
              <a:rPr lang="en-AU" dirty="0"/>
              <a:t>Now we’ve incremented the </a:t>
            </a:r>
            <a:r>
              <a:rPr lang="en-AU" i="1" dirty="0"/>
              <a:t>wrong x!</a:t>
            </a:r>
            <a:endParaRPr lang="en-AU" dirty="0"/>
          </a:p>
          <a:p>
            <a:r>
              <a:rPr lang="en-AU" dirty="0"/>
              <a:t>Nothing you can do to say “use the global x”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647293-C5D1-4760-827E-0DFEB07D26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84657" y="2489200"/>
            <a:ext cx="1948174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5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0D06B8-3750-4ED5-A847-5FF04A09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Overlapping Definitions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A9B470-FD8E-4A0D-87FF-77C37ABA5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If subprogram A is talking to subprogram B over one data area, and with subprogram C over another data area…</a:t>
            </a:r>
          </a:p>
          <a:p>
            <a:r>
              <a:rPr lang="en-AU" dirty="0"/>
              <a:t>By definition, C must be able to see B’s data area.</a:t>
            </a:r>
          </a:p>
          <a:p>
            <a:r>
              <a:rPr lang="en-AU" dirty="0"/>
              <a:t>There is no way to </a:t>
            </a:r>
            <a:r>
              <a:rPr lang="en-AU" i="1" dirty="0"/>
              <a:t>partition</a:t>
            </a:r>
            <a:r>
              <a:rPr lang="en-AU" dirty="0"/>
              <a:t> subprogram memory. If B can see some of A’s memory, it can see </a:t>
            </a:r>
            <a:r>
              <a:rPr lang="en-AU" i="1" dirty="0"/>
              <a:t>all</a:t>
            </a:r>
            <a:r>
              <a:rPr lang="en-AU" dirty="0"/>
              <a:t> of A’s memory, which </a:t>
            </a:r>
            <a:r>
              <a:rPr lang="en-AU" i="1" dirty="0"/>
              <a:t>must</a:t>
            </a:r>
            <a:r>
              <a:rPr lang="en-AU" dirty="0"/>
              <a:t> contain that bit of C’s memory too.</a:t>
            </a:r>
          </a:p>
          <a:p>
            <a:r>
              <a:rPr lang="en-AU" dirty="0"/>
              <a:t>Everything is public all the time!</a:t>
            </a:r>
          </a:p>
          <a:p>
            <a:r>
              <a:rPr lang="en-AU" dirty="0"/>
              <a:t>You cannot control shared access to variables!</a:t>
            </a:r>
          </a:p>
        </p:txBody>
      </p:sp>
    </p:spTree>
    <p:extLst>
      <p:ext uri="{BB962C8B-B14F-4D97-AF65-F5344CB8AC3E}">
        <p14:creationId xmlns:p14="http://schemas.microsoft.com/office/powerpoint/2010/main" val="2960687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B27C7-B0D0-4D8A-9B41-50C2E5BF2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Solutions!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97760-08F4-466B-B6E7-D30FBF80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Wulf and Shaw described four features that would solve the problems of global variables in blocks:</a:t>
            </a:r>
          </a:p>
          <a:p>
            <a:pPr lvl="1"/>
            <a:r>
              <a:rPr lang="en-AU" dirty="0"/>
              <a:t>No implicit inheritance, name access must be explicit </a:t>
            </a:r>
          </a:p>
          <a:p>
            <a:pPr lvl="2"/>
            <a:r>
              <a:rPr lang="en-AU" dirty="0"/>
              <a:t>Ada achieves this with modularisation.</a:t>
            </a:r>
          </a:p>
          <a:p>
            <a:pPr lvl="1"/>
            <a:r>
              <a:rPr lang="en-AU" dirty="0"/>
              <a:t>Name access should be by mutual consent, both creator and accessor</a:t>
            </a:r>
          </a:p>
          <a:p>
            <a:pPr lvl="2"/>
            <a:r>
              <a:rPr lang="en-AU" dirty="0"/>
              <a:t>Ada’s modular interfaces prevent non-consenting memory contact</a:t>
            </a:r>
          </a:p>
          <a:p>
            <a:pPr lvl="1"/>
            <a:r>
              <a:rPr lang="en-AU" dirty="0"/>
              <a:t>Access to structures and substructures should be decoupled</a:t>
            </a:r>
          </a:p>
          <a:p>
            <a:pPr lvl="2"/>
            <a:r>
              <a:rPr lang="en-AU" dirty="0"/>
              <a:t>Again, Ada’s information hiding modularity defines that no access implies any other access, implementing this.</a:t>
            </a:r>
          </a:p>
          <a:p>
            <a:pPr lvl="1"/>
            <a:r>
              <a:rPr lang="en-AU" dirty="0"/>
              <a:t>Should be able to distinguish different access types, </a:t>
            </a:r>
            <a:r>
              <a:rPr lang="en-AU" dirty="0" err="1"/>
              <a:t>ie</a:t>
            </a:r>
            <a:r>
              <a:rPr lang="en-AU" dirty="0"/>
              <a:t> read only, read-write, etc…</a:t>
            </a:r>
          </a:p>
          <a:p>
            <a:pPr lvl="2"/>
            <a:r>
              <a:rPr lang="en-AU" dirty="0"/>
              <a:t>Ada achieves this with Pass-by-Constant, Pass-By-Result, and Pass-By-Value-Result. You have integral security!</a:t>
            </a:r>
          </a:p>
        </p:txBody>
      </p:sp>
    </p:spTree>
    <p:extLst>
      <p:ext uri="{BB962C8B-B14F-4D97-AF65-F5344CB8AC3E}">
        <p14:creationId xmlns:p14="http://schemas.microsoft.com/office/powerpoint/2010/main" val="1582543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443818-5BB0-4902-801F-9D57F1A5A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Generic Packages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07EF3-2EB1-4EF2-A58C-7DAA114DE8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Another addition Ada brings to the table</a:t>
            </a:r>
          </a:p>
        </p:txBody>
      </p:sp>
    </p:spTree>
    <p:extLst>
      <p:ext uri="{BB962C8B-B14F-4D97-AF65-F5344CB8AC3E}">
        <p14:creationId xmlns:p14="http://schemas.microsoft.com/office/powerpoint/2010/main" val="3829931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0824-3FDB-4368-AA35-F0C16DE5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Generic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5F4DB-AFC9-45E0-BFED-99C14E416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AU" dirty="0"/>
              <a:t>One of the most powerful concepts in modern programming is the Generic.</a:t>
            </a:r>
          </a:p>
          <a:p>
            <a:r>
              <a:rPr lang="en-AU" dirty="0"/>
              <a:t>Generics allow you to define a data type based on a completely separate user defined data type.</a:t>
            </a:r>
          </a:p>
          <a:p>
            <a:r>
              <a:rPr lang="en-AU" dirty="0"/>
              <a:t>C++ is quite fond of this, you can have Queues, but queue&lt;</a:t>
            </a:r>
            <a:r>
              <a:rPr lang="en-AU" dirty="0" err="1"/>
              <a:t>int</a:t>
            </a:r>
            <a:r>
              <a:rPr lang="en-AU" dirty="0"/>
              <a:t>&gt;, queue&lt;char&gt;, queue,&lt;queue&lt;</a:t>
            </a:r>
            <a:r>
              <a:rPr lang="en-AU" dirty="0" err="1"/>
              <a:t>int</a:t>
            </a:r>
            <a:r>
              <a:rPr lang="en-AU" dirty="0"/>
              <a:t>&gt;&gt;… all different.</a:t>
            </a:r>
          </a:p>
          <a:p>
            <a:r>
              <a:rPr lang="en-AU" dirty="0"/>
              <a:t>Ada was the first language to feature Generics.</a:t>
            </a:r>
          </a:p>
          <a:p>
            <a:r>
              <a:rPr lang="en-AU" dirty="0"/>
              <a:t>A package defines a data structure with local processes and memory possessing a well defined interface</a:t>
            </a:r>
          </a:p>
          <a:p>
            <a:r>
              <a:rPr lang="en-AU" dirty="0"/>
              <a:t>A </a:t>
            </a:r>
            <a:r>
              <a:rPr lang="en-AU" b="1" i="1" dirty="0"/>
              <a:t>generic</a:t>
            </a:r>
            <a:r>
              <a:rPr lang="en-AU" dirty="0"/>
              <a:t> package defines a name for a template which can be instantiated for many separate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87027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99DF-ECA6-44DA-85A3-F44F70277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Generic Package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526DA9-0395-4FA6-82F5-2FB4B0D34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567138"/>
            <a:ext cx="6346825" cy="33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77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9E111D-3508-4E48-B79C-1E0C4AAF2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Task and Concurrency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4E502C-BB1A-4F10-BD02-DF6591116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Did you need to worry about threads in 1975? Ada did.</a:t>
            </a:r>
          </a:p>
        </p:txBody>
      </p:sp>
    </p:spTree>
    <p:extLst>
      <p:ext uri="{BB962C8B-B14F-4D97-AF65-F5344CB8AC3E}">
        <p14:creationId xmlns:p14="http://schemas.microsoft.com/office/powerpoint/2010/main" val="41699758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A7A003-309A-4F38-AD8A-54450EA25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Task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D4D836-9117-484C-8DB9-EF34864E8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Ada has, as we said earlier, two major declaration types:</a:t>
            </a:r>
          </a:p>
          <a:p>
            <a:pPr lvl="1"/>
            <a:r>
              <a:rPr lang="en-AU" dirty="0"/>
              <a:t>Packages, which we’ve talked about until now</a:t>
            </a:r>
          </a:p>
          <a:p>
            <a:pPr lvl="1"/>
            <a:r>
              <a:rPr lang="en-AU" dirty="0"/>
              <a:t>And Tasks.</a:t>
            </a:r>
          </a:p>
          <a:p>
            <a:r>
              <a:rPr lang="en-AU" dirty="0"/>
              <a:t>Both consist of two parts, Specifications, and Declarations.</a:t>
            </a:r>
          </a:p>
          <a:p>
            <a:r>
              <a:rPr lang="en-AU" dirty="0"/>
              <a:t>However, while packages can be libraries, data areas, data structure managers, even generics…</a:t>
            </a:r>
          </a:p>
          <a:p>
            <a:r>
              <a:rPr lang="en-AU" dirty="0"/>
              <a:t>The Task declares a module that can be </a:t>
            </a:r>
            <a:r>
              <a:rPr lang="en-AU" b="1" i="1" dirty="0"/>
              <a:t>executed concurrently</a:t>
            </a:r>
            <a:r>
              <a:rPr lang="en-A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1442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91DE-81CC-4D8C-B624-DE41C0B81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Task, simple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8CDE2-BAF2-4DCA-BE70-EC43BE013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You have a word processor.</a:t>
            </a:r>
          </a:p>
          <a:p>
            <a:r>
              <a:rPr lang="en-AU" dirty="0"/>
              <a:t>It has two tasks:</a:t>
            </a:r>
          </a:p>
          <a:p>
            <a:pPr lvl="1"/>
            <a:r>
              <a:rPr lang="en-AU" dirty="0"/>
              <a:t>Task for Editing</a:t>
            </a:r>
          </a:p>
          <a:p>
            <a:pPr lvl="1"/>
            <a:r>
              <a:rPr lang="en-AU" dirty="0"/>
              <a:t>Task for Printing</a:t>
            </a:r>
          </a:p>
          <a:p>
            <a:r>
              <a:rPr lang="en-AU" dirty="0"/>
              <a:t>Why? Because you can edit and print at the same time!</a:t>
            </a:r>
          </a:p>
          <a:p>
            <a:r>
              <a:rPr lang="en-AU" dirty="0"/>
              <a:t>So they need to be </a:t>
            </a:r>
            <a:r>
              <a:rPr lang="en-AU" b="1" i="1" dirty="0"/>
              <a:t>concurrent</a:t>
            </a:r>
            <a:r>
              <a:rPr lang="en-A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26917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6AE09-82BD-4DF3-917A-BBC005AF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that looks like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6A2C1D-F27A-4E11-89A8-112335B21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018" y="2489200"/>
            <a:ext cx="4209989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56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ACAA5-31F8-4D92-B0C9-674AF5A1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DoD HOWG Language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6D88-ECA8-4EA6-B0A4-06763DA6E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The HOWG studied 26 existing programming languages, determining their faults and strengths, and what was required in a new language.</a:t>
            </a:r>
          </a:p>
          <a:p>
            <a:r>
              <a:rPr lang="en-AU" dirty="0"/>
              <a:t>Then, they opened a contest for private industry. The languages would be pitted against </a:t>
            </a:r>
            <a:r>
              <a:rPr lang="en-AU" dirty="0" err="1"/>
              <a:t>eachother</a:t>
            </a:r>
            <a:r>
              <a:rPr lang="en-AU" dirty="0"/>
              <a:t>, and the winner would become the new DoD master language. This is much the same sort of contest that decided which encryption scheme would become AES.</a:t>
            </a:r>
          </a:p>
          <a:p>
            <a:r>
              <a:rPr lang="en-AU" dirty="0"/>
              <a:t>In the end, the language developed by the C2-Honeywell-Bull team was the victor in 1975, a highly modular, extraordinarily resilient language.</a:t>
            </a:r>
          </a:p>
          <a:p>
            <a:r>
              <a:rPr lang="en-AU" dirty="0"/>
              <a:t>The language was named Ada, in honour of Augusta Ada King-Noel, Countess of Lovelace.</a:t>
            </a:r>
          </a:p>
        </p:txBody>
      </p:sp>
    </p:spTree>
    <p:extLst>
      <p:ext uri="{BB962C8B-B14F-4D97-AF65-F5344CB8AC3E}">
        <p14:creationId xmlns:p14="http://schemas.microsoft.com/office/powerpoint/2010/main" val="2737655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42E8-9163-459A-9CE0-BBC052A7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E45E1E-CFF7-4725-949D-524432611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501" y="2489200"/>
            <a:ext cx="6273023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99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90B7-46AD-4F3F-AF03-F0858E70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So… This is what you may </a:t>
            </a:r>
            <a:r>
              <a:rPr lang="en-AU" i="1" dirty="0"/>
              <a:t>think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49C31B-23DF-492A-84E6-9B71D7956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187" y="2489200"/>
            <a:ext cx="614765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92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240D-0161-4458-89CC-119FF4F81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So… This is what Ada </a:t>
            </a:r>
            <a:r>
              <a:rPr lang="en-AU" i="1" dirty="0"/>
              <a:t>does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643FB5-A823-48B0-8708-89F7F9D22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491493"/>
            <a:ext cx="6346825" cy="35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696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E0C76-B38B-4FC8-BFA0-9FEA046B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Multithreading on a single CPU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2582-F816-4935-9213-9542CBCD9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“But wait,” you may say, “Computers back then didn’t have many CPU cores that could use multithreading!”</a:t>
            </a:r>
          </a:p>
          <a:p>
            <a:r>
              <a:rPr lang="en-AU" dirty="0"/>
              <a:t>This isn’t actually true, CRAY supercomputers had multiple cores… But that’s not the point</a:t>
            </a:r>
          </a:p>
          <a:p>
            <a:r>
              <a:rPr lang="en-AU" dirty="0"/>
              <a:t>Python to this day only uses one thread context (see: GIL)</a:t>
            </a:r>
          </a:p>
          <a:p>
            <a:pPr lvl="1"/>
            <a:r>
              <a:rPr lang="en-AU" dirty="0"/>
              <a:t>Still supports multithreading!</a:t>
            </a:r>
          </a:p>
          <a:p>
            <a:r>
              <a:rPr lang="en-AU" dirty="0"/>
              <a:t>Concurrency can work with one CPU due to context switching.</a:t>
            </a:r>
          </a:p>
          <a:p>
            <a:r>
              <a:rPr lang="en-AU" dirty="0"/>
              <a:t>Still have all the same pros and cons!</a:t>
            </a:r>
          </a:p>
        </p:txBody>
      </p:sp>
    </p:spTree>
    <p:extLst>
      <p:ext uri="{BB962C8B-B14F-4D97-AF65-F5344CB8AC3E}">
        <p14:creationId xmlns:p14="http://schemas.microsoft.com/office/powerpoint/2010/main" val="1307395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3C078-9D91-4004-936C-9E589A5C1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Tasks, more examples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566BCE-551B-497E-B5C8-2AB48CF7F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9636" y="2489200"/>
            <a:ext cx="2774753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365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D6DF-A510-4D92-9163-C70CD64B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Tasks and their similarity to thread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C63BE-C9EE-402D-8C1E-DAE88B780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AU" dirty="0"/>
              <a:t>When does a procedure return?</a:t>
            </a:r>
          </a:p>
          <a:p>
            <a:pPr lvl="1"/>
            <a:r>
              <a:rPr lang="en-AU" dirty="0"/>
              <a:t>When the main procedure completes? Nope</a:t>
            </a:r>
          </a:p>
          <a:p>
            <a:pPr lvl="1"/>
            <a:r>
              <a:rPr lang="en-AU" dirty="0"/>
              <a:t>When it executes the tasks? Nope</a:t>
            </a:r>
          </a:p>
          <a:p>
            <a:pPr lvl="1"/>
            <a:r>
              <a:rPr lang="en-AU" dirty="0"/>
              <a:t>When everything is completed? Yep!</a:t>
            </a:r>
          </a:p>
          <a:p>
            <a:r>
              <a:rPr lang="en-AU" dirty="0"/>
              <a:t>Tasks implicitly “join” the main thread of execution before the procedure returns.</a:t>
            </a:r>
          </a:p>
          <a:p>
            <a:r>
              <a:rPr lang="en-AU" dirty="0"/>
              <a:t>This is because tasks need the environment of the initiating procedure to execute.</a:t>
            </a:r>
          </a:p>
          <a:p>
            <a:r>
              <a:rPr lang="en-AU" dirty="0"/>
              <a:t>However, they do execute in parallel.</a:t>
            </a:r>
          </a:p>
          <a:p>
            <a:r>
              <a:rPr lang="en-AU" dirty="0"/>
              <a:t>Tasks communicate via the “rendezvous” method.</a:t>
            </a:r>
          </a:p>
          <a:p>
            <a:r>
              <a:rPr lang="en-AU" dirty="0"/>
              <a:t>This is an exchange of methods.</a:t>
            </a:r>
          </a:p>
          <a:p>
            <a:r>
              <a:rPr lang="en-AU" dirty="0"/>
              <a:t>For it to work, both tasks must be in agreement.</a:t>
            </a:r>
          </a:p>
          <a:p>
            <a:r>
              <a:rPr lang="en-AU" dirty="0"/>
              <a:t>The sender has to be trying to send, and the receiver has to be trying to receive </a:t>
            </a:r>
            <a:r>
              <a:rPr lang="en-AU" i="1" dirty="0"/>
              <a:t>at the same time</a:t>
            </a:r>
            <a:r>
              <a:rPr lang="en-AU" dirty="0"/>
              <a:t>…. Or </a:t>
            </a:r>
            <a:r>
              <a:rPr lang="en-AU" b="1" i="1" u="sng" dirty="0"/>
              <a:t>they will wait forever in a Deadlock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492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17524-8514-4609-BED5-596DAD6D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Sending a message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8CC2C2-FA0A-4552-A1FC-AB2F25924B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Sending task:</a:t>
            </a:r>
          </a:p>
          <a:p>
            <a:pPr lvl="1"/>
            <a:r>
              <a:rPr lang="en-AU" dirty="0"/>
              <a:t>Calls entry procedure</a:t>
            </a:r>
          </a:p>
          <a:p>
            <a:pPr lvl="1"/>
            <a:r>
              <a:rPr lang="en-AU" dirty="0"/>
              <a:t>Parameters are passed</a:t>
            </a:r>
          </a:p>
          <a:p>
            <a:pPr lvl="1"/>
            <a:r>
              <a:rPr lang="en-AU" dirty="0"/>
              <a:t>Execution continues</a:t>
            </a:r>
          </a:p>
          <a:p>
            <a:r>
              <a:rPr lang="en-AU" dirty="0"/>
              <a:t>Syntax </a:t>
            </a:r>
            <a:r>
              <a:rPr lang="en-AU" dirty="0">
                <a:sym typeface="Wingdings" panose="05000000000000000000" pitchFamily="2" charset="2"/>
              </a:rPr>
              <a:t> 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C49B1F-CF2D-4DC8-84D0-91681BBFBE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0263" y="2718797"/>
            <a:ext cx="3636962" cy="307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110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B8E7-9E50-4B3B-BACE-7557A950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Receiving a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97702-C429-4B2A-8525-A9FD8AE1AF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The receiving task:</a:t>
            </a:r>
          </a:p>
          <a:p>
            <a:pPr lvl="1"/>
            <a:r>
              <a:rPr lang="en-AU" dirty="0"/>
              <a:t>Declares the entry procedures</a:t>
            </a:r>
          </a:p>
          <a:p>
            <a:pPr lvl="1"/>
            <a:r>
              <a:rPr lang="en-AU" dirty="0"/>
              <a:t>Accepts entry procedures</a:t>
            </a:r>
          </a:p>
          <a:p>
            <a:pPr lvl="1"/>
            <a:r>
              <a:rPr lang="en-AU" dirty="0"/>
              <a:t>Receives messages in parameters.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B1F04-A43C-4344-B076-BD5E41C075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>
                <a:latin typeface="Consolas" panose="020B0609020204030204" pitchFamily="49" charset="0"/>
              </a:rPr>
              <a:t>task TASK2;</a:t>
            </a:r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	entry ENAME1(…</a:t>
            </a:r>
            <a:r>
              <a:rPr lang="en-AU" dirty="0" err="1">
                <a:latin typeface="Consolas" panose="020B0609020204030204" pitchFamily="49" charset="0"/>
              </a:rPr>
              <a:t>fvars</a:t>
            </a:r>
            <a:r>
              <a:rPr lang="en-AU" dirty="0">
                <a:latin typeface="Consolas" panose="020B0609020204030204" pitchFamily="49" charset="0"/>
              </a:rPr>
              <a:t>…);</a:t>
            </a:r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	entry ENAME2(…</a:t>
            </a:r>
            <a:r>
              <a:rPr lang="en-AU" dirty="0" err="1">
                <a:latin typeface="Consolas" panose="020B0609020204030204" pitchFamily="49" charset="0"/>
              </a:rPr>
              <a:t>fvars</a:t>
            </a:r>
            <a:r>
              <a:rPr lang="en-AU" dirty="0">
                <a:latin typeface="Consolas" panose="020B0609020204030204" pitchFamily="49" charset="0"/>
              </a:rPr>
              <a:t>…);</a:t>
            </a:r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end TASK2;</a:t>
            </a:r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task TASK2 body is</a:t>
            </a:r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begin</a:t>
            </a:r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…</a:t>
            </a:r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accept ENAME1(…</a:t>
            </a:r>
            <a:r>
              <a:rPr lang="en-AU" dirty="0" err="1">
                <a:latin typeface="Consolas" panose="020B0609020204030204" pitchFamily="49" charset="0"/>
              </a:rPr>
              <a:t>fvars</a:t>
            </a:r>
            <a:r>
              <a:rPr lang="en-AU" dirty="0">
                <a:latin typeface="Consolas" panose="020B0609020204030204" pitchFamily="49" charset="0"/>
              </a:rPr>
              <a:t>…) do</a:t>
            </a:r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…</a:t>
            </a:r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end ENAME1;</a:t>
            </a:r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…</a:t>
            </a:r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accept ENAME2(…</a:t>
            </a:r>
            <a:r>
              <a:rPr lang="en-AU" dirty="0" err="1">
                <a:latin typeface="Consolas" panose="020B0609020204030204" pitchFamily="49" charset="0"/>
              </a:rPr>
              <a:t>fvars</a:t>
            </a:r>
            <a:r>
              <a:rPr lang="en-AU" dirty="0">
                <a:latin typeface="Consolas" panose="020B0609020204030204" pitchFamily="49" charset="0"/>
              </a:rPr>
              <a:t>…) do</a:t>
            </a:r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…</a:t>
            </a:r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end ENAME2;</a:t>
            </a:r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…</a:t>
            </a:r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end;</a:t>
            </a:r>
          </a:p>
        </p:txBody>
      </p:sp>
    </p:spTree>
    <p:extLst>
      <p:ext uri="{BB962C8B-B14F-4D97-AF65-F5344CB8AC3E}">
        <p14:creationId xmlns:p14="http://schemas.microsoft.com/office/powerpoint/2010/main" val="605564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15B8B8-C48F-40AD-AC48-6F111EB5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Rendezvous-</a:t>
            </a:r>
            <a:r>
              <a:rPr lang="en-AU" dirty="0" err="1"/>
              <a:t>ing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D99E2F-BC70-4A01-BAE0-902F231AF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Task Rendezvous:</a:t>
            </a:r>
          </a:p>
          <a:p>
            <a:pPr lvl="1"/>
            <a:r>
              <a:rPr lang="en-AU" dirty="0"/>
              <a:t>Accepting task blocks until it receives a message from another task</a:t>
            </a:r>
          </a:p>
          <a:p>
            <a:pPr lvl="1"/>
            <a:r>
              <a:rPr lang="en-AU" dirty="0"/>
              <a:t>Sending task blocks until message it sends is accepted by another task.</a:t>
            </a:r>
          </a:p>
          <a:p>
            <a:r>
              <a:rPr lang="en-AU" dirty="0"/>
              <a:t>The message will only ever be transmitted if the entry to which both the sender calls and the receiver accepts is the same!</a:t>
            </a:r>
          </a:p>
          <a:p>
            <a:r>
              <a:rPr lang="en-AU" b="1" i="1" dirty="0"/>
              <a:t>A rendezvous can “miss”, and never take place</a:t>
            </a:r>
            <a:endParaRPr lang="en-AU" dirty="0"/>
          </a:p>
          <a:p>
            <a:r>
              <a:rPr lang="en-AU" dirty="0"/>
              <a:t>Unlike sane people, tasks may wait forever in a </a:t>
            </a:r>
            <a:r>
              <a:rPr lang="en-AU" b="1" i="1" u="sng" dirty="0"/>
              <a:t>deadlock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9805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4606-C0BC-42F4-8B6D-3CEC625DE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Task Rendezvous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C46552-0A70-4A3F-97CF-2AF62FAFB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374" y="2489200"/>
            <a:ext cx="5839277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6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69A37C-7EC6-4992-8A8F-CECE7907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Who is Ada Lovelace?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A9DFB-4FD6-4113-A205-ECFBDB256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 quick aside on ancient computer history</a:t>
            </a:r>
          </a:p>
        </p:txBody>
      </p:sp>
    </p:spTree>
    <p:extLst>
      <p:ext uri="{BB962C8B-B14F-4D97-AF65-F5344CB8AC3E}">
        <p14:creationId xmlns:p14="http://schemas.microsoft.com/office/powerpoint/2010/main" val="27701399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D6D3-659D-48F2-8C29-00EAC3F13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8F668-78A4-4478-9B6A-B450DC41B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511" y="2489200"/>
            <a:ext cx="6237003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60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5E6E-B329-438E-B2AD-31C7446A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4142F8-95CC-4D47-B66D-E3D0DC44A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846" y="2489200"/>
            <a:ext cx="6152332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810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6A70-8F55-44FA-A165-BAAD0E98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C26CBB-6B8B-4367-87FD-9F4CA6EA1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823" y="2489200"/>
            <a:ext cx="6332379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719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8B21-F670-456B-942F-C1E103414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531EF1-4789-499D-9C5B-CD94C112A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58" y="2489200"/>
            <a:ext cx="6312108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808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E075-59D7-4D66-B882-5DA23D90C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2E289C-AF07-4AA7-9FE9-7ED736E40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032" y="2489200"/>
            <a:ext cx="5803961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113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F59E-F4AC-4393-8D8A-D880706D2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A9633B-5CA4-400F-8E0A-D5FF9B1EC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154" y="2489200"/>
            <a:ext cx="6281716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691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29969-47F7-4083-985A-B2BAC7248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8D16F3-6271-4B94-BE2D-149A355C5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829" y="2489200"/>
            <a:ext cx="5680367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272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C3CA-5EE7-4DCB-B26E-D326BA3AA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0AA27E-77B5-4A69-961E-580CF801A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161" y="2489200"/>
            <a:ext cx="5947703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841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2317-028D-4C8E-BCBA-DCB6ED5FC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Hooray!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0E8109-C637-4ABF-B03F-4A6E1117E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391" y="202400"/>
            <a:ext cx="8392128" cy="6350800"/>
          </a:xfrm>
        </p:spPr>
      </p:pic>
    </p:spTree>
    <p:extLst>
      <p:ext uri="{BB962C8B-B14F-4D97-AF65-F5344CB8AC3E}">
        <p14:creationId xmlns:p14="http://schemas.microsoft.com/office/powerpoint/2010/main" val="6128412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48A41-29CB-42CB-9A87-43249478C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Task Rendezvous Not Working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2CD216-71C6-4470-8706-27CD88D48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827" y="2489200"/>
            <a:ext cx="579437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67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56" name="Group 3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35" name="Rectangle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Oval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Oval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Oval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Oval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42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3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61" name="Rectangle 4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Content Placeholder 26" descr="A picture containing indoor, floor, window, wall&#10;&#10;Description generated with very high confidence">
            <a:extLst>
              <a:ext uri="{FF2B5EF4-FFF2-40B4-BE49-F238E27FC236}">
                <a16:creationId xmlns:a16="http://schemas.microsoft.com/office/drawing/2014/main" id="{56A3B43D-54EB-4939-9EED-2FDD9DF45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3939" r="2" b="4157"/>
          <a:stretch/>
        </p:blipFill>
        <p:spPr>
          <a:xfrm>
            <a:off x="3738717" y="2775951"/>
            <a:ext cx="4619101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5D8A3E1-832A-4659-AFDA-C622B74FF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5" y="973668"/>
            <a:ext cx="6571060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>
                <a:solidFill>
                  <a:schemeClr val="bg2"/>
                </a:solidFill>
              </a:rPr>
              <a:t>Meanwhile, in the 19</a:t>
            </a:r>
            <a:r>
              <a:rPr lang="en-US" sz="3300" baseline="30000">
                <a:solidFill>
                  <a:schemeClr val="bg2"/>
                </a:solidFill>
              </a:rPr>
              <a:t>th</a:t>
            </a:r>
            <a:r>
              <a:rPr lang="en-US" sz="3300">
                <a:solidFill>
                  <a:schemeClr val="bg2"/>
                </a:solidFill>
              </a:rPr>
              <a:t> century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05FA6-4C74-44FE-B1AB-8EB06AD9C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6216" y="2603500"/>
            <a:ext cx="2610790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300"/>
              <a:t>The year was 1822, and Charles Babbage, mad Victorian era polymath and engineer, was working on a device to automatically compute values of polynomial functions</a:t>
            </a:r>
          </a:p>
          <a:p>
            <a:r>
              <a:rPr lang="en-US" sz="1300"/>
              <a:t>The Difference Engine, pictured, was entirely mechanical, and was little more than an advanced calculator. However, the Difference Engine was not the end of Babbage’s project…</a:t>
            </a:r>
          </a:p>
        </p:txBody>
      </p:sp>
    </p:spTree>
    <p:extLst>
      <p:ext uri="{BB962C8B-B14F-4D97-AF65-F5344CB8AC3E}">
        <p14:creationId xmlns:p14="http://schemas.microsoft.com/office/powerpoint/2010/main" val="22269155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A0BF-D2E6-4046-AD8E-1E9AABC0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62AEF3-59FD-42B6-9A07-3343E2F74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084" y="2489200"/>
            <a:ext cx="6213856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123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7CF6-4B16-4396-A9A0-4ED3FB205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Deadlock!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4EFD44-F8D9-4D28-874F-91182DC6E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063" y="2489200"/>
            <a:ext cx="6197899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999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7CF6-4B16-4396-A9A0-4ED3FB205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Deadlock!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4EFD44-F8D9-4D28-874F-91182DC6E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063" y="2489200"/>
            <a:ext cx="6197899" cy="3530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3B73FF-9881-15B3-B7C8-555E74BC4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145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7763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C2D117-8D06-46A1-A9A6-ED74918B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Error Handling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563AB-7962-4A3B-8086-E22B46D13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Ada has exceptions</a:t>
            </a:r>
          </a:p>
        </p:txBody>
      </p:sp>
    </p:spTree>
    <p:extLst>
      <p:ext uri="{BB962C8B-B14F-4D97-AF65-F5344CB8AC3E}">
        <p14:creationId xmlns:p14="http://schemas.microsoft.com/office/powerpoint/2010/main" val="3045638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965B14-846E-4ED2-BF14-C59764E20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it worked until Ada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A7A11C-58F8-4B3F-BBC0-53581DFA0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3842" y="2489200"/>
            <a:ext cx="4466341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639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D89F-A588-42D3-B428-2D2A6A7F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Traditional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E66A5-0F04-4687-8838-D94DD212B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Bad things happen, and exceptional events occur during program execution.</a:t>
            </a:r>
          </a:p>
          <a:p>
            <a:r>
              <a:rPr lang="en-AU" dirty="0"/>
              <a:t>These can be error conditions (div by zero), unpredictable conditions (reading EOF), or tracing and monitoring (as in program testing)</a:t>
            </a:r>
          </a:p>
          <a:p>
            <a:r>
              <a:rPr lang="en-AU" dirty="0"/>
              <a:t>When you’re the military, you want your language to handle these. However, until Ada, this was extremely hard.</a:t>
            </a:r>
          </a:p>
          <a:p>
            <a:r>
              <a:rPr lang="en-AU" dirty="0" err="1"/>
              <a:t>Div</a:t>
            </a:r>
            <a:r>
              <a:rPr lang="en-AU" dirty="0"/>
              <a:t> by zero for example halts the program… so unless you catch it before it executes, you’re in trouble.</a:t>
            </a:r>
          </a:p>
          <a:p>
            <a:r>
              <a:rPr lang="en-AU" dirty="0"/>
              <a:t>Traditionally, the only exceptions you had were </a:t>
            </a:r>
            <a:r>
              <a:rPr lang="en-AU" i="1" dirty="0"/>
              <a:t>interrupts</a:t>
            </a:r>
            <a:r>
              <a:rPr lang="en-A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33632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7C8D5-7B26-42B8-B107-0B0A44F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7B3BE-D289-48A3-A419-74BD35ED2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Two kinds:</a:t>
            </a:r>
          </a:p>
          <a:p>
            <a:pPr lvl="1"/>
            <a:r>
              <a:rPr lang="en-AU" dirty="0"/>
              <a:t>Synchronous (caused by your code)</a:t>
            </a:r>
          </a:p>
          <a:p>
            <a:pPr lvl="1"/>
            <a:r>
              <a:rPr lang="en-AU" dirty="0"/>
              <a:t>Asynchronous (not caused by your code)</a:t>
            </a:r>
          </a:p>
          <a:p>
            <a:r>
              <a:rPr lang="en-AU" dirty="0"/>
              <a:t>You can only handle synchronous interrupts.</a:t>
            </a:r>
          </a:p>
          <a:p>
            <a:r>
              <a:rPr lang="en-AU" dirty="0"/>
              <a:t>PL/1 was the first to handle these, using the ON condition.</a:t>
            </a:r>
          </a:p>
          <a:p>
            <a:r>
              <a:rPr lang="en-AU" dirty="0"/>
              <a:t>Trap an interrupt, try to solve it.</a:t>
            </a:r>
          </a:p>
          <a:p>
            <a:r>
              <a:rPr lang="en-AU" dirty="0"/>
              <a:t>However, there’s a problem, it’s not easy to determine where in code this came from, as interrupts are system level constructs that the language taps into.</a:t>
            </a:r>
          </a:p>
          <a:p>
            <a:r>
              <a:rPr lang="en-AU" dirty="0"/>
              <a:t>This makes specific case management really hard!</a:t>
            </a:r>
          </a:p>
        </p:txBody>
      </p:sp>
    </p:spTree>
    <p:extLst>
      <p:ext uri="{BB962C8B-B14F-4D97-AF65-F5344CB8AC3E}">
        <p14:creationId xmlns:p14="http://schemas.microsoft.com/office/powerpoint/2010/main" val="41679509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4C14-2206-43C0-A487-78027A27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Ada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3FE24-B9FA-4272-9096-A87FD68AA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Ada’s exception mechanism is an elaborate internal subsystem that resembles Java’s exception handling mechanism.</a:t>
            </a:r>
          </a:p>
          <a:p>
            <a:r>
              <a:rPr lang="en-AU" dirty="0"/>
              <a:t>The main idea is that any group of statements may have an exception handler for specific exception types.</a:t>
            </a:r>
          </a:p>
          <a:p>
            <a:r>
              <a:rPr lang="en-AU" dirty="0"/>
              <a:t>If the exception can’t be handled locally, it’s handballed up to progressively higher scopes in the dynamic chain.</a:t>
            </a:r>
          </a:p>
          <a:p>
            <a:r>
              <a:rPr lang="en-AU" dirty="0"/>
              <a:t>Ada really defined exception handling that we know today. So in much the same way, exceptions are thrown by code, and caught by handlers.</a:t>
            </a:r>
          </a:p>
        </p:txBody>
      </p:sp>
    </p:spTree>
    <p:extLst>
      <p:ext uri="{BB962C8B-B14F-4D97-AF65-F5344CB8AC3E}">
        <p14:creationId xmlns:p14="http://schemas.microsoft.com/office/powerpoint/2010/main" val="24354785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F276-E15A-4983-81DA-7C6D9075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Throwing exceptions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A4C0D7-A3A5-489C-BFD7-555416A95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892" y="2489200"/>
            <a:ext cx="4000241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846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B238B-E8AC-4F20-8635-32C92ADE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Catching Exceptions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8E64A2-3AAA-4B2D-8D87-E9ABD426A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633" y="2489200"/>
            <a:ext cx="3916759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15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94CE-D21D-4C73-B79D-3AF404DB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Analytical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16849-E141-4C48-B231-5351C2688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Babbage had an idea to build a calculator that could perform </a:t>
            </a:r>
            <a:r>
              <a:rPr lang="en-AU" i="1" dirty="0"/>
              <a:t>any</a:t>
            </a:r>
            <a:r>
              <a:rPr lang="en-AU" dirty="0"/>
              <a:t> computation.</a:t>
            </a:r>
          </a:p>
          <a:p>
            <a:r>
              <a:rPr lang="en-AU" dirty="0"/>
              <a:t>Still completely mechanical, but </a:t>
            </a:r>
            <a:r>
              <a:rPr lang="en-AU" i="1" dirty="0"/>
              <a:t>programmed</a:t>
            </a:r>
            <a:r>
              <a:rPr lang="en-AU" dirty="0"/>
              <a:t> by a form of punched card.</a:t>
            </a:r>
          </a:p>
          <a:p>
            <a:r>
              <a:rPr lang="en-AU" dirty="0"/>
              <a:t>He never finished it, it was never made, and he never wrote any programs for it.</a:t>
            </a:r>
          </a:p>
        </p:txBody>
      </p:sp>
      <p:pic>
        <p:nvPicPr>
          <p:cNvPr id="6" name="Content Placeholder 5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EADD9F3C-9817-4050-8F93-C02709E30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10994" y="3011487"/>
            <a:ext cx="2095500" cy="2486025"/>
          </a:xfrm>
        </p:spPr>
      </p:pic>
    </p:spTree>
    <p:extLst>
      <p:ext uri="{BB962C8B-B14F-4D97-AF65-F5344CB8AC3E}">
        <p14:creationId xmlns:p14="http://schemas.microsoft.com/office/powerpoint/2010/main" val="40609571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7736-3255-4428-9F52-A3854EE55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Handler </a:t>
            </a:r>
            <a:r>
              <a:rPr lang="en-AU" dirty="0" err="1"/>
              <a:t>Heirarchy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EA922D-B1D2-4B65-BDEE-350747A76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227" y="2489200"/>
            <a:ext cx="575357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80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2CD0-3973-476A-9AC4-8D107A9F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9F165A-7A18-4A57-B98C-B69AF28EC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693957"/>
            <a:ext cx="6346825" cy="31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479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EC4F-1A39-4B4B-9109-CD1ECD40F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FE750C-1296-4A3A-84AE-C1270A1C5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765437"/>
            <a:ext cx="6346825" cy="297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786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2D4D-01F6-4E24-8A8B-C20FFD1E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A49C86-D7FF-4A3F-B427-B8BA8C3D6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691880"/>
            <a:ext cx="6346825" cy="31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690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B11A-0FA7-4D4B-94C3-2CDAFD59C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B569D8-215D-48E1-9AD5-CAB2C7217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650632"/>
            <a:ext cx="6346825" cy="320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446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F5AC9-FC70-4872-98B2-F9AB9FCD5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7191E6-90FD-4951-8034-1C770A5D2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676708"/>
            <a:ext cx="6346825" cy="315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267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E022-74E1-4664-8C22-00699A35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A1D714-EB82-4C69-AD34-43E4F5D99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731021"/>
            <a:ext cx="6346825" cy="30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312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EF83A-F467-40E5-8D4B-F123F790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CF46FB-FAE6-4AA7-81A1-B6B66AF44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667794"/>
            <a:ext cx="6346825" cy="31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930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791F4-AADE-47C8-B29A-F207F3A6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C96687-ADEE-453B-900C-1A4D85D44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729123"/>
            <a:ext cx="6346825" cy="305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011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9D7BA8-B9E3-4268-AD46-AB9D73FA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F79F69-2EAF-4C88-AA73-5D0F17116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Ada is really complex and long</a:t>
            </a:r>
          </a:p>
        </p:txBody>
      </p:sp>
    </p:spTree>
    <p:extLst>
      <p:ext uri="{BB962C8B-B14F-4D97-AF65-F5344CB8AC3E}">
        <p14:creationId xmlns:p14="http://schemas.microsoft.com/office/powerpoint/2010/main" val="8032471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334</TotalTime>
  <Words>4382</Words>
  <Application>Microsoft Office PowerPoint</Application>
  <PresentationFormat>On-screen Show (4:3)</PresentationFormat>
  <Paragraphs>426</Paragraphs>
  <Slides>109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4" baseType="lpstr">
      <vt:lpstr>Arial</vt:lpstr>
      <vt:lpstr>Century Gothic</vt:lpstr>
      <vt:lpstr>Consolas</vt:lpstr>
      <vt:lpstr>Wingdings 3</vt:lpstr>
      <vt:lpstr>Ion Boardroom</vt:lpstr>
      <vt:lpstr>Ada and BNF</vt:lpstr>
      <vt:lpstr>Recommended Reading</vt:lpstr>
      <vt:lpstr>Ada</vt:lpstr>
      <vt:lpstr>The Software Crisis of the 1970s</vt:lpstr>
      <vt:lpstr>The DoD Higher Order Working Group</vt:lpstr>
      <vt:lpstr>DoD HOWG Language Development</vt:lpstr>
      <vt:lpstr>Who is Ada Lovelace?</vt:lpstr>
      <vt:lpstr>Meanwhile, in the 19th century</vt:lpstr>
      <vt:lpstr>The Analytical Engine</vt:lpstr>
      <vt:lpstr>Lady Ada Lovelace</vt:lpstr>
      <vt:lpstr>Ada, again</vt:lpstr>
      <vt:lpstr>Ada, the Language</vt:lpstr>
      <vt:lpstr>Ada at a Glance</vt:lpstr>
      <vt:lpstr>Modularity in Ada</vt:lpstr>
      <vt:lpstr>Information Hiding in Ada</vt:lpstr>
      <vt:lpstr>More information hiding</vt:lpstr>
      <vt:lpstr>Even more information hiding</vt:lpstr>
      <vt:lpstr>The Abstract Data Type</vt:lpstr>
      <vt:lpstr>An Example Ada Package</vt:lpstr>
      <vt:lpstr>Ada Program Structure</vt:lpstr>
      <vt:lpstr>More Ada Program Structure</vt:lpstr>
      <vt:lpstr>Ada Enums</vt:lpstr>
      <vt:lpstr>Ada declarations</vt:lpstr>
      <vt:lpstr>Where Name Equivalency Fails</vt:lpstr>
      <vt:lpstr>Ada Syntax</vt:lpstr>
      <vt:lpstr>Ada Control Structures</vt:lpstr>
      <vt:lpstr>The Great And Powerful Loop</vt:lpstr>
      <vt:lpstr>Getting Loopy</vt:lpstr>
      <vt:lpstr>Loopier and Loopier</vt:lpstr>
      <vt:lpstr>Looks like we forgot some more Ada Program Structure</vt:lpstr>
      <vt:lpstr>Module Structure</vt:lpstr>
      <vt:lpstr>Package Example</vt:lpstr>
      <vt:lpstr>Even More Program Structure</vt:lpstr>
      <vt:lpstr>Parameter Passing</vt:lpstr>
      <vt:lpstr>Parameter Passing Techiques</vt:lpstr>
      <vt:lpstr>How to pass-by-value</vt:lpstr>
      <vt:lpstr>How to pass-by-reference</vt:lpstr>
      <vt:lpstr>Even Better: Pass By Result</vt:lpstr>
      <vt:lpstr>Pass By Result Gets Results!</vt:lpstr>
      <vt:lpstr>Pass by Constant!</vt:lpstr>
      <vt:lpstr>Pass By Value-Result. Will wonders never cease?</vt:lpstr>
      <vt:lpstr>Pass By Value-Result Example</vt:lpstr>
      <vt:lpstr>Position independent Params</vt:lpstr>
      <vt:lpstr>Default Parameters</vt:lpstr>
      <vt:lpstr>Global Variables</vt:lpstr>
      <vt:lpstr>Global Variable Problems</vt:lpstr>
      <vt:lpstr>The Side Effect Problem</vt:lpstr>
      <vt:lpstr>The Indiscriminate Access Problem</vt:lpstr>
      <vt:lpstr>The Vulnerability Problem</vt:lpstr>
      <vt:lpstr>The Vulnerability Problem</vt:lpstr>
      <vt:lpstr>The Overlapping Definitions Problem</vt:lpstr>
      <vt:lpstr>Solutions!</vt:lpstr>
      <vt:lpstr>Generic Packages</vt:lpstr>
      <vt:lpstr>Generic Packages</vt:lpstr>
      <vt:lpstr>Generic Package Example</vt:lpstr>
      <vt:lpstr>The Task and Concurrency</vt:lpstr>
      <vt:lpstr>The Task</vt:lpstr>
      <vt:lpstr>Task, simple example</vt:lpstr>
      <vt:lpstr>What that looks like</vt:lpstr>
      <vt:lpstr>So…</vt:lpstr>
      <vt:lpstr>So… This is what you may think</vt:lpstr>
      <vt:lpstr>So… This is what Ada does</vt:lpstr>
      <vt:lpstr>Multithreading on a single CPU</vt:lpstr>
      <vt:lpstr>Tasks, more examples</vt:lpstr>
      <vt:lpstr>Tasks and their similarity to thread contexts</vt:lpstr>
      <vt:lpstr>Sending a message</vt:lpstr>
      <vt:lpstr>Receiving a message</vt:lpstr>
      <vt:lpstr>Rendezvous-ing</vt:lpstr>
      <vt:lpstr>Task Rendezvous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Hooray!</vt:lpstr>
      <vt:lpstr>Task Rendezvous Not Working</vt:lpstr>
      <vt:lpstr>PowerPoint Presentation</vt:lpstr>
      <vt:lpstr>Deadlock!</vt:lpstr>
      <vt:lpstr>Deadlock!</vt:lpstr>
      <vt:lpstr>Error Handling</vt:lpstr>
      <vt:lpstr>How it worked until Ada</vt:lpstr>
      <vt:lpstr>Traditional Errors</vt:lpstr>
      <vt:lpstr>Interrupts</vt:lpstr>
      <vt:lpstr>Ada Exceptions</vt:lpstr>
      <vt:lpstr>Throwing exceptions</vt:lpstr>
      <vt:lpstr>Catching Exceptions</vt:lpstr>
      <vt:lpstr>Handler Heirarchy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Ada, a review</vt:lpstr>
      <vt:lpstr>So, Ada?</vt:lpstr>
      <vt:lpstr>BNF</vt:lpstr>
      <vt:lpstr>Grammar Definitions</vt:lpstr>
      <vt:lpstr>BNF</vt:lpstr>
      <vt:lpstr>BNF</vt:lpstr>
      <vt:lpstr>BNF</vt:lpstr>
      <vt:lpstr>BNF</vt:lpstr>
      <vt:lpstr>EBNF</vt:lpstr>
      <vt:lpstr>Grammar,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 and BNF</dc:title>
  <dc:creator>Stefan Prandl</dc:creator>
  <cp:lastModifiedBy>Arlen Brower</cp:lastModifiedBy>
  <cp:revision>28</cp:revision>
  <dcterms:created xsi:type="dcterms:W3CDTF">2017-08-22T15:06:04Z</dcterms:created>
  <dcterms:modified xsi:type="dcterms:W3CDTF">2022-10-14T05:03:24Z</dcterms:modified>
</cp:coreProperties>
</file>